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65"/>
  </p:notesMasterIdLst>
  <p:sldIdLst>
    <p:sldId id="256" r:id="rId2"/>
    <p:sldId id="258" r:id="rId3"/>
    <p:sldId id="259" r:id="rId4"/>
    <p:sldId id="265" r:id="rId5"/>
    <p:sldId id="262" r:id="rId6"/>
    <p:sldId id="263" r:id="rId7"/>
    <p:sldId id="291" r:id="rId8"/>
    <p:sldId id="328" r:id="rId9"/>
    <p:sldId id="290" r:id="rId10"/>
    <p:sldId id="292" r:id="rId11"/>
    <p:sldId id="293" r:id="rId12"/>
    <p:sldId id="299" r:id="rId13"/>
    <p:sldId id="329" r:id="rId14"/>
    <p:sldId id="301" r:id="rId15"/>
    <p:sldId id="302" r:id="rId16"/>
    <p:sldId id="303" r:id="rId17"/>
    <p:sldId id="304" r:id="rId18"/>
    <p:sldId id="305" r:id="rId19"/>
    <p:sldId id="306" r:id="rId20"/>
    <p:sldId id="294" r:id="rId21"/>
    <p:sldId id="277" r:id="rId22"/>
    <p:sldId id="309" r:id="rId23"/>
    <p:sldId id="297" r:id="rId24"/>
    <p:sldId id="310" r:id="rId25"/>
    <p:sldId id="308" r:id="rId26"/>
    <p:sldId id="318" r:id="rId27"/>
    <p:sldId id="319" r:id="rId28"/>
    <p:sldId id="320" r:id="rId29"/>
    <p:sldId id="321" r:id="rId30"/>
    <p:sldId id="312" r:id="rId31"/>
    <p:sldId id="313" r:id="rId32"/>
    <p:sldId id="316" r:id="rId33"/>
    <p:sldId id="330" r:id="rId34"/>
    <p:sldId id="317" r:id="rId35"/>
    <p:sldId id="324" r:id="rId36"/>
    <p:sldId id="325" r:id="rId37"/>
    <p:sldId id="326" r:id="rId38"/>
    <p:sldId id="327" r:id="rId39"/>
    <p:sldId id="314" r:id="rId40"/>
    <p:sldId id="315" r:id="rId41"/>
    <p:sldId id="266" r:id="rId42"/>
    <p:sldId id="267" r:id="rId43"/>
    <p:sldId id="268" r:id="rId44"/>
    <p:sldId id="269" r:id="rId45"/>
    <p:sldId id="270" r:id="rId46"/>
    <p:sldId id="271" r:id="rId47"/>
    <p:sldId id="272" r:id="rId48"/>
    <p:sldId id="273" r:id="rId49"/>
    <p:sldId id="274" r:id="rId50"/>
    <p:sldId id="275" r:id="rId51"/>
    <p:sldId id="276" r:id="rId52"/>
    <p:sldId id="278" r:id="rId53"/>
    <p:sldId id="279" r:id="rId54"/>
    <p:sldId id="280" r:id="rId55"/>
    <p:sldId id="281" r:id="rId56"/>
    <p:sldId id="282" r:id="rId57"/>
    <p:sldId id="283" r:id="rId58"/>
    <p:sldId id="284" r:id="rId59"/>
    <p:sldId id="285" r:id="rId60"/>
    <p:sldId id="286" r:id="rId61"/>
    <p:sldId id="287" r:id="rId62"/>
    <p:sldId id="288" r:id="rId63"/>
    <p:sldId id="289" r:id="rId64"/>
  </p:sldIdLst>
  <p:sldSz cx="9144000" cy="5143500" type="screen16x9"/>
  <p:notesSz cx="6858000" cy="9144000"/>
  <p:embeddedFontLst>
    <p:embeddedFont>
      <p:font typeface="Encode Sans" panose="020B0604020202020204" charset="0"/>
      <p:regular r:id="rId66"/>
      <p:bold r:id="rId67"/>
    </p:embeddedFont>
    <p:embeddedFont>
      <p:font typeface="Encode Sans Medium" panose="020B0604020202020204" charset="0"/>
      <p:regular r:id="rId68"/>
      <p:bold r:id="rId69"/>
    </p:embeddedFont>
    <p:embeddedFont>
      <p:font typeface="Fredoka One" panose="02000000000000000000" pitchFamily="2" charset="0"/>
      <p:regular r:id="rId70"/>
    </p:embeddedFont>
    <p:embeddedFont>
      <p:font typeface="Palanquin Dark" panose="020B0604020202020204" charset="0"/>
      <p:regular r:id="rId71"/>
      <p:bold r:id="rId72"/>
    </p:embeddedFont>
    <p:embeddedFont>
      <p:font typeface="Press Start 2P" panose="020B0604020202020204" charset="0"/>
      <p:regular r:id="rId73"/>
    </p:embeddedFont>
    <p:embeddedFont>
      <p:font typeface="Roboto Condensed Light" panose="02000000000000000000" pitchFamily="2" charset="0"/>
      <p:regular r:id="rId74"/>
      <p:italic r:id="rId7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7F67D0F-E402-4B14-AC6A-2A0958564B45}">
  <a:tblStyle styleId="{B7F67D0F-E402-4B14-AC6A-2A0958564B4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570" autoAdjust="0"/>
  </p:normalViewPr>
  <p:slideViewPr>
    <p:cSldViewPr snapToGrid="0">
      <p:cViewPr>
        <p:scale>
          <a:sx n="92" d="100"/>
          <a:sy n="92" d="100"/>
        </p:scale>
        <p:origin x="118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font" Target="fonts/font3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1.fntdata"/><Relationship Id="rId74" Type="http://schemas.openxmlformats.org/officeDocument/2006/relationships/font" Target="fonts/font9.fntdata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font" Target="fonts/font4.fntdata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5.fntdata"/><Relationship Id="rId75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73" Type="http://schemas.openxmlformats.org/officeDocument/2006/relationships/font" Target="fonts/font8.fntdata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font" Target="fonts/font6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g8794a74c9d_0_2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5" name="Google Shape;1645;g8794a74c9d_0_2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2">
          <a:extLst>
            <a:ext uri="{FF2B5EF4-FFF2-40B4-BE49-F238E27FC236}">
              <a16:creationId xmlns:a16="http://schemas.microsoft.com/office/drawing/2014/main" id="{40F68F2A-56A0-64E9-35D6-15580BE91F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3" name="Google Shape;2813;g15eb0fd1645_0_1837:notes">
            <a:extLst>
              <a:ext uri="{FF2B5EF4-FFF2-40B4-BE49-F238E27FC236}">
                <a16:creationId xmlns:a16="http://schemas.microsoft.com/office/drawing/2014/main" id="{EB2AD02C-376E-712B-E9BD-60B6E644CB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4" name="Google Shape;2814;g15eb0fd1645_0_1837:notes">
            <a:extLst>
              <a:ext uri="{FF2B5EF4-FFF2-40B4-BE49-F238E27FC236}">
                <a16:creationId xmlns:a16="http://schemas.microsoft.com/office/drawing/2014/main" id="{8A548140-50F6-C72C-DA56-4EC161CEF3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81703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3">
          <a:extLst>
            <a:ext uri="{FF2B5EF4-FFF2-40B4-BE49-F238E27FC236}">
              <a16:creationId xmlns:a16="http://schemas.microsoft.com/office/drawing/2014/main" id="{82AB408D-6B94-F1C1-B4B9-5769EBE4C8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" name="Google Shape;1754;g15eb0fd1645_0_1436:notes">
            <a:extLst>
              <a:ext uri="{FF2B5EF4-FFF2-40B4-BE49-F238E27FC236}">
                <a16:creationId xmlns:a16="http://schemas.microsoft.com/office/drawing/2014/main" id="{51630447-68B0-1227-F2EF-2EB9EB200C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5" name="Google Shape;1755;g15eb0fd1645_0_1436:notes">
            <a:extLst>
              <a:ext uri="{FF2B5EF4-FFF2-40B4-BE49-F238E27FC236}">
                <a16:creationId xmlns:a16="http://schemas.microsoft.com/office/drawing/2014/main" id="{684CAD2D-598D-1B97-8F1D-3FA01AE545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91998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8">
          <a:extLst>
            <a:ext uri="{FF2B5EF4-FFF2-40B4-BE49-F238E27FC236}">
              <a16:creationId xmlns:a16="http://schemas.microsoft.com/office/drawing/2014/main" id="{5E51A104-9D1E-3F81-7B03-A96CE466CB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g15eb0fd1645_0_2918:notes">
            <a:extLst>
              <a:ext uri="{FF2B5EF4-FFF2-40B4-BE49-F238E27FC236}">
                <a16:creationId xmlns:a16="http://schemas.microsoft.com/office/drawing/2014/main" id="{A09A2BFE-63C3-C30A-ADBD-BD02848EF6F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0" name="Google Shape;3430;g15eb0fd1645_0_2918:notes">
            <a:extLst>
              <a:ext uri="{FF2B5EF4-FFF2-40B4-BE49-F238E27FC236}">
                <a16:creationId xmlns:a16="http://schemas.microsoft.com/office/drawing/2014/main" id="{7977B69F-5F8A-47E3-C9D3-3A740FEE38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38920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8">
          <a:extLst>
            <a:ext uri="{FF2B5EF4-FFF2-40B4-BE49-F238E27FC236}">
              <a16:creationId xmlns:a16="http://schemas.microsoft.com/office/drawing/2014/main" id="{30E9269F-3EC3-8D33-D69D-6148CB8F4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g15eb0fd1645_0_2918:notes">
            <a:extLst>
              <a:ext uri="{FF2B5EF4-FFF2-40B4-BE49-F238E27FC236}">
                <a16:creationId xmlns:a16="http://schemas.microsoft.com/office/drawing/2014/main" id="{CC6E70F9-3D23-15D2-F147-D35BC1961C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0" name="Google Shape;3430;g15eb0fd1645_0_2918:notes">
            <a:extLst>
              <a:ext uri="{FF2B5EF4-FFF2-40B4-BE49-F238E27FC236}">
                <a16:creationId xmlns:a16="http://schemas.microsoft.com/office/drawing/2014/main" id="{45C1EF06-3AB6-DA4C-AF07-038FB5A3064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64985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8">
          <a:extLst>
            <a:ext uri="{FF2B5EF4-FFF2-40B4-BE49-F238E27FC236}">
              <a16:creationId xmlns:a16="http://schemas.microsoft.com/office/drawing/2014/main" id="{BCA036E1-8BF5-61D5-78E2-75B6AA9F5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g15eb0fd1645_0_2918:notes">
            <a:extLst>
              <a:ext uri="{FF2B5EF4-FFF2-40B4-BE49-F238E27FC236}">
                <a16:creationId xmlns:a16="http://schemas.microsoft.com/office/drawing/2014/main" id="{151ABBCB-DC10-E495-0D9E-1A3416455F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0" name="Google Shape;3430;g15eb0fd1645_0_2918:notes">
            <a:extLst>
              <a:ext uri="{FF2B5EF4-FFF2-40B4-BE49-F238E27FC236}">
                <a16:creationId xmlns:a16="http://schemas.microsoft.com/office/drawing/2014/main" id="{F99178D5-D358-A90A-2B49-84ACC7D245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72485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8">
          <a:extLst>
            <a:ext uri="{FF2B5EF4-FFF2-40B4-BE49-F238E27FC236}">
              <a16:creationId xmlns:a16="http://schemas.microsoft.com/office/drawing/2014/main" id="{C336CB61-D3C3-2399-C9F4-7B836681AE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g15eb0fd1645_0_2918:notes">
            <a:extLst>
              <a:ext uri="{FF2B5EF4-FFF2-40B4-BE49-F238E27FC236}">
                <a16:creationId xmlns:a16="http://schemas.microsoft.com/office/drawing/2014/main" id="{72CE129B-664C-63BB-66AB-52761DB727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0" name="Google Shape;3430;g15eb0fd1645_0_2918:notes">
            <a:extLst>
              <a:ext uri="{FF2B5EF4-FFF2-40B4-BE49-F238E27FC236}">
                <a16:creationId xmlns:a16="http://schemas.microsoft.com/office/drawing/2014/main" id="{1B8E0FEF-DF94-FC2C-00B8-29C9C92A1B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76635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8">
          <a:extLst>
            <a:ext uri="{FF2B5EF4-FFF2-40B4-BE49-F238E27FC236}">
              <a16:creationId xmlns:a16="http://schemas.microsoft.com/office/drawing/2014/main" id="{C5F7991E-8C12-7724-83AA-C2628A0B88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g15eb0fd1645_0_2918:notes">
            <a:extLst>
              <a:ext uri="{FF2B5EF4-FFF2-40B4-BE49-F238E27FC236}">
                <a16:creationId xmlns:a16="http://schemas.microsoft.com/office/drawing/2014/main" id="{F22224D0-2DBC-7660-E3CE-54E9BF8E9A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0" name="Google Shape;3430;g15eb0fd1645_0_2918:notes">
            <a:extLst>
              <a:ext uri="{FF2B5EF4-FFF2-40B4-BE49-F238E27FC236}">
                <a16:creationId xmlns:a16="http://schemas.microsoft.com/office/drawing/2014/main" id="{7BD2387A-28D0-F537-F5A4-1E7C535261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28264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8">
          <a:extLst>
            <a:ext uri="{FF2B5EF4-FFF2-40B4-BE49-F238E27FC236}">
              <a16:creationId xmlns:a16="http://schemas.microsoft.com/office/drawing/2014/main" id="{A085BDC3-09E5-E2D8-FD1F-D094C7004F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g15eb0fd1645_0_2918:notes">
            <a:extLst>
              <a:ext uri="{FF2B5EF4-FFF2-40B4-BE49-F238E27FC236}">
                <a16:creationId xmlns:a16="http://schemas.microsoft.com/office/drawing/2014/main" id="{59243B56-F8F7-FDD4-AA35-BCAC48A447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0" name="Google Shape;3430;g15eb0fd1645_0_2918:notes">
            <a:extLst>
              <a:ext uri="{FF2B5EF4-FFF2-40B4-BE49-F238E27FC236}">
                <a16:creationId xmlns:a16="http://schemas.microsoft.com/office/drawing/2014/main" id="{0DB41598-EF57-F1D4-8918-5F46B1649D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01137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8">
          <a:extLst>
            <a:ext uri="{FF2B5EF4-FFF2-40B4-BE49-F238E27FC236}">
              <a16:creationId xmlns:a16="http://schemas.microsoft.com/office/drawing/2014/main" id="{83489AE2-C058-B3E6-2549-003F8C749C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g15eb0fd1645_0_2918:notes">
            <a:extLst>
              <a:ext uri="{FF2B5EF4-FFF2-40B4-BE49-F238E27FC236}">
                <a16:creationId xmlns:a16="http://schemas.microsoft.com/office/drawing/2014/main" id="{1C7A918C-2DC7-22DD-8E23-E5171E2D3B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0" name="Google Shape;3430;g15eb0fd1645_0_2918:notes">
            <a:extLst>
              <a:ext uri="{FF2B5EF4-FFF2-40B4-BE49-F238E27FC236}">
                <a16:creationId xmlns:a16="http://schemas.microsoft.com/office/drawing/2014/main" id="{95A080DD-441A-E0D0-9192-C6144C3E9D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94500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8">
          <a:extLst>
            <a:ext uri="{FF2B5EF4-FFF2-40B4-BE49-F238E27FC236}">
              <a16:creationId xmlns:a16="http://schemas.microsoft.com/office/drawing/2014/main" id="{134B883D-FF1C-1192-794E-C37449A8B1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g15eb0fd1645_0_2918:notes">
            <a:extLst>
              <a:ext uri="{FF2B5EF4-FFF2-40B4-BE49-F238E27FC236}">
                <a16:creationId xmlns:a16="http://schemas.microsoft.com/office/drawing/2014/main" id="{75F4DCB3-E242-25BD-62C3-90A5F61F771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0" name="Google Shape;3430;g15eb0fd1645_0_2918:notes">
            <a:extLst>
              <a:ext uri="{FF2B5EF4-FFF2-40B4-BE49-F238E27FC236}">
                <a16:creationId xmlns:a16="http://schemas.microsoft.com/office/drawing/2014/main" id="{6E7AAD2D-72AA-6933-1FAC-501F65A7CE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93157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ge34544eb2f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4" name="Google Shape;1704;ge34544eb2f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3">
          <a:extLst>
            <a:ext uri="{FF2B5EF4-FFF2-40B4-BE49-F238E27FC236}">
              <a16:creationId xmlns:a16="http://schemas.microsoft.com/office/drawing/2014/main" id="{2FC011A4-A216-155D-62FD-AA01D32C00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" name="Google Shape;1754;g15eb0fd1645_0_1436:notes">
            <a:extLst>
              <a:ext uri="{FF2B5EF4-FFF2-40B4-BE49-F238E27FC236}">
                <a16:creationId xmlns:a16="http://schemas.microsoft.com/office/drawing/2014/main" id="{DE31F460-4971-2FD6-114F-62A3AD8A71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5" name="Google Shape;1755;g15eb0fd1645_0_1436:notes">
            <a:extLst>
              <a:ext uri="{FF2B5EF4-FFF2-40B4-BE49-F238E27FC236}">
                <a16:creationId xmlns:a16="http://schemas.microsoft.com/office/drawing/2014/main" id="{D2C5B956-CA71-E6BB-8F71-8AA31212E4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83873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g15eb0fd1645_0_6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3" name="Google Shape;2783;g15eb0fd1645_0_6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60406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1">
          <a:extLst>
            <a:ext uri="{FF2B5EF4-FFF2-40B4-BE49-F238E27FC236}">
              <a16:creationId xmlns:a16="http://schemas.microsoft.com/office/drawing/2014/main" id="{9B633D6C-D1DB-C2C2-8FD7-CEF75D0C8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g15eb0fd1645_0_6064:notes">
            <a:extLst>
              <a:ext uri="{FF2B5EF4-FFF2-40B4-BE49-F238E27FC236}">
                <a16:creationId xmlns:a16="http://schemas.microsoft.com/office/drawing/2014/main" id="{F53876D0-0D8F-23E1-813D-D220D0826C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3" name="Google Shape;2783;g15eb0fd1645_0_6064:notes">
            <a:extLst>
              <a:ext uri="{FF2B5EF4-FFF2-40B4-BE49-F238E27FC236}">
                <a16:creationId xmlns:a16="http://schemas.microsoft.com/office/drawing/2014/main" id="{65293C58-FAE5-FE37-7C42-147172BFCE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43747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3">
          <a:extLst>
            <a:ext uri="{FF2B5EF4-FFF2-40B4-BE49-F238E27FC236}">
              <a16:creationId xmlns:a16="http://schemas.microsoft.com/office/drawing/2014/main" id="{8B991395-3FCD-09C0-34A8-1A13165C24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" name="Google Shape;1754;g15eb0fd1645_0_1436:notes">
            <a:extLst>
              <a:ext uri="{FF2B5EF4-FFF2-40B4-BE49-F238E27FC236}">
                <a16:creationId xmlns:a16="http://schemas.microsoft.com/office/drawing/2014/main" id="{0BE70F66-5FF1-941C-4BB6-6A472CF7ED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5" name="Google Shape;1755;g15eb0fd1645_0_1436:notes">
            <a:extLst>
              <a:ext uri="{FF2B5EF4-FFF2-40B4-BE49-F238E27FC236}">
                <a16:creationId xmlns:a16="http://schemas.microsoft.com/office/drawing/2014/main" id="{1A216642-51B1-8C88-2754-E75D8F2647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84318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1">
          <a:extLst>
            <a:ext uri="{FF2B5EF4-FFF2-40B4-BE49-F238E27FC236}">
              <a16:creationId xmlns:a16="http://schemas.microsoft.com/office/drawing/2014/main" id="{42FE3C1A-8698-FCA1-BB8C-ED41260032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g15eb0fd1645_0_6064:notes">
            <a:extLst>
              <a:ext uri="{FF2B5EF4-FFF2-40B4-BE49-F238E27FC236}">
                <a16:creationId xmlns:a16="http://schemas.microsoft.com/office/drawing/2014/main" id="{D6DDCCB1-4887-4CA6-C086-993FA458A9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3" name="Google Shape;2783;g15eb0fd1645_0_6064:notes">
            <a:extLst>
              <a:ext uri="{FF2B5EF4-FFF2-40B4-BE49-F238E27FC236}">
                <a16:creationId xmlns:a16="http://schemas.microsoft.com/office/drawing/2014/main" id="{E9CDD388-89F4-7B0B-766A-67796663F61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881568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3">
          <a:extLst>
            <a:ext uri="{FF2B5EF4-FFF2-40B4-BE49-F238E27FC236}">
              <a16:creationId xmlns:a16="http://schemas.microsoft.com/office/drawing/2014/main" id="{E76D4F4E-25D5-8F5D-000C-5109003B1B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" name="Google Shape;1754;g15eb0fd1645_0_1436:notes">
            <a:extLst>
              <a:ext uri="{FF2B5EF4-FFF2-40B4-BE49-F238E27FC236}">
                <a16:creationId xmlns:a16="http://schemas.microsoft.com/office/drawing/2014/main" id="{C2A6C253-86C9-8530-386F-52360301461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5" name="Google Shape;1755;g15eb0fd1645_0_1436:notes">
            <a:extLst>
              <a:ext uri="{FF2B5EF4-FFF2-40B4-BE49-F238E27FC236}">
                <a16:creationId xmlns:a16="http://schemas.microsoft.com/office/drawing/2014/main" id="{E604F247-CFE6-AB7D-5029-448FCADACD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294502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1">
          <a:extLst>
            <a:ext uri="{FF2B5EF4-FFF2-40B4-BE49-F238E27FC236}">
              <a16:creationId xmlns:a16="http://schemas.microsoft.com/office/drawing/2014/main" id="{1701D9C2-4D63-6D8E-B331-14F8576275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g15eb0fd1645_0_6064:notes">
            <a:extLst>
              <a:ext uri="{FF2B5EF4-FFF2-40B4-BE49-F238E27FC236}">
                <a16:creationId xmlns:a16="http://schemas.microsoft.com/office/drawing/2014/main" id="{82137279-F0EE-F810-0912-16B41411B3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3" name="Google Shape;2783;g15eb0fd1645_0_6064:notes">
            <a:extLst>
              <a:ext uri="{FF2B5EF4-FFF2-40B4-BE49-F238E27FC236}">
                <a16:creationId xmlns:a16="http://schemas.microsoft.com/office/drawing/2014/main" id="{0A60CC19-85DF-2B55-1038-EA7F34A936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236173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1">
          <a:extLst>
            <a:ext uri="{FF2B5EF4-FFF2-40B4-BE49-F238E27FC236}">
              <a16:creationId xmlns:a16="http://schemas.microsoft.com/office/drawing/2014/main" id="{3404C672-492C-F2BF-0EC4-38E64EB0A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g15eb0fd1645_0_6064:notes">
            <a:extLst>
              <a:ext uri="{FF2B5EF4-FFF2-40B4-BE49-F238E27FC236}">
                <a16:creationId xmlns:a16="http://schemas.microsoft.com/office/drawing/2014/main" id="{E9036B40-D29B-371A-28BF-E1088C0EE2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3" name="Google Shape;2783;g15eb0fd1645_0_6064:notes">
            <a:extLst>
              <a:ext uri="{FF2B5EF4-FFF2-40B4-BE49-F238E27FC236}">
                <a16:creationId xmlns:a16="http://schemas.microsoft.com/office/drawing/2014/main" id="{333C7398-04C4-D7B8-DA49-0EB5F573D9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845689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1">
          <a:extLst>
            <a:ext uri="{FF2B5EF4-FFF2-40B4-BE49-F238E27FC236}">
              <a16:creationId xmlns:a16="http://schemas.microsoft.com/office/drawing/2014/main" id="{38D7F048-D239-E63C-3D11-CB1ACCBB97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g15eb0fd1645_0_6064:notes">
            <a:extLst>
              <a:ext uri="{FF2B5EF4-FFF2-40B4-BE49-F238E27FC236}">
                <a16:creationId xmlns:a16="http://schemas.microsoft.com/office/drawing/2014/main" id="{80DB6546-7444-EA6E-9C88-3AD626CF17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3" name="Google Shape;2783;g15eb0fd1645_0_6064:notes">
            <a:extLst>
              <a:ext uri="{FF2B5EF4-FFF2-40B4-BE49-F238E27FC236}">
                <a16:creationId xmlns:a16="http://schemas.microsoft.com/office/drawing/2014/main" id="{A671E12C-CCF5-110D-8F99-82A92DA3A8B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992125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1">
          <a:extLst>
            <a:ext uri="{FF2B5EF4-FFF2-40B4-BE49-F238E27FC236}">
              <a16:creationId xmlns:a16="http://schemas.microsoft.com/office/drawing/2014/main" id="{E1F32EE0-7858-C92E-6D5E-F832D2AB8C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g15eb0fd1645_0_6064:notes">
            <a:extLst>
              <a:ext uri="{FF2B5EF4-FFF2-40B4-BE49-F238E27FC236}">
                <a16:creationId xmlns:a16="http://schemas.microsoft.com/office/drawing/2014/main" id="{BA549298-6842-F499-6EBE-4D618D609C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3" name="Google Shape;2783;g15eb0fd1645_0_6064:notes">
            <a:extLst>
              <a:ext uri="{FF2B5EF4-FFF2-40B4-BE49-F238E27FC236}">
                <a16:creationId xmlns:a16="http://schemas.microsoft.com/office/drawing/2014/main" id="{9B419938-20F3-237A-A975-FE33ED57D1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9016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" name="Google Shape;1754;g15eb0fd1645_0_1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5" name="Google Shape;1755;g15eb0fd1645_0_1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1">
          <a:extLst>
            <a:ext uri="{FF2B5EF4-FFF2-40B4-BE49-F238E27FC236}">
              <a16:creationId xmlns:a16="http://schemas.microsoft.com/office/drawing/2014/main" id="{F4E52477-5F26-44DA-7DAD-6B2D17C8F5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g15eb0fd1645_0_6064:notes">
            <a:extLst>
              <a:ext uri="{FF2B5EF4-FFF2-40B4-BE49-F238E27FC236}">
                <a16:creationId xmlns:a16="http://schemas.microsoft.com/office/drawing/2014/main" id="{56C3F37C-A23D-0D6B-CBFF-FADA807694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3" name="Google Shape;2783;g15eb0fd1645_0_6064:notes">
            <a:extLst>
              <a:ext uri="{FF2B5EF4-FFF2-40B4-BE49-F238E27FC236}">
                <a16:creationId xmlns:a16="http://schemas.microsoft.com/office/drawing/2014/main" id="{949806AB-F299-CE9C-CCBB-167059A357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382762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1">
          <a:extLst>
            <a:ext uri="{FF2B5EF4-FFF2-40B4-BE49-F238E27FC236}">
              <a16:creationId xmlns:a16="http://schemas.microsoft.com/office/drawing/2014/main" id="{881A6BC0-6436-56CF-60C2-5A5D530DFD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g15eb0fd1645_0_6064:notes">
            <a:extLst>
              <a:ext uri="{FF2B5EF4-FFF2-40B4-BE49-F238E27FC236}">
                <a16:creationId xmlns:a16="http://schemas.microsoft.com/office/drawing/2014/main" id="{FB05CBE3-BA26-FBF3-151E-435B6D64B5E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3" name="Google Shape;2783;g15eb0fd1645_0_6064:notes">
            <a:extLst>
              <a:ext uri="{FF2B5EF4-FFF2-40B4-BE49-F238E27FC236}">
                <a16:creationId xmlns:a16="http://schemas.microsoft.com/office/drawing/2014/main" id="{E96DA802-10B3-5B9E-4242-E4512F0369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222180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1">
          <a:extLst>
            <a:ext uri="{FF2B5EF4-FFF2-40B4-BE49-F238E27FC236}">
              <a16:creationId xmlns:a16="http://schemas.microsoft.com/office/drawing/2014/main" id="{21518737-C4D8-4290-DCCD-C8DCD49CB5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g15eb0fd1645_0_6064:notes">
            <a:extLst>
              <a:ext uri="{FF2B5EF4-FFF2-40B4-BE49-F238E27FC236}">
                <a16:creationId xmlns:a16="http://schemas.microsoft.com/office/drawing/2014/main" id="{541EB82B-DCD0-2627-80F3-9BBBADD57B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3" name="Google Shape;2783;g15eb0fd1645_0_6064:notes">
            <a:extLst>
              <a:ext uri="{FF2B5EF4-FFF2-40B4-BE49-F238E27FC236}">
                <a16:creationId xmlns:a16="http://schemas.microsoft.com/office/drawing/2014/main" id="{E345930A-6279-53A0-1536-348904FB76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463996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1">
          <a:extLst>
            <a:ext uri="{FF2B5EF4-FFF2-40B4-BE49-F238E27FC236}">
              <a16:creationId xmlns:a16="http://schemas.microsoft.com/office/drawing/2014/main" id="{4DEFFED0-09A8-E284-3D6A-BC7F1D95E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g15eb0fd1645_0_6064:notes">
            <a:extLst>
              <a:ext uri="{FF2B5EF4-FFF2-40B4-BE49-F238E27FC236}">
                <a16:creationId xmlns:a16="http://schemas.microsoft.com/office/drawing/2014/main" id="{1C783BDB-C78F-C238-C89B-79B11D97B11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3" name="Google Shape;2783;g15eb0fd1645_0_6064:notes">
            <a:extLst>
              <a:ext uri="{FF2B5EF4-FFF2-40B4-BE49-F238E27FC236}">
                <a16:creationId xmlns:a16="http://schemas.microsoft.com/office/drawing/2014/main" id="{B5959E66-033B-503D-5816-318CBEEAB5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901988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1">
          <a:extLst>
            <a:ext uri="{FF2B5EF4-FFF2-40B4-BE49-F238E27FC236}">
              <a16:creationId xmlns:a16="http://schemas.microsoft.com/office/drawing/2014/main" id="{3B8916CE-E69D-A96F-5249-B45B5139A0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g15eb0fd1645_0_6064:notes">
            <a:extLst>
              <a:ext uri="{FF2B5EF4-FFF2-40B4-BE49-F238E27FC236}">
                <a16:creationId xmlns:a16="http://schemas.microsoft.com/office/drawing/2014/main" id="{CDB603CE-5468-4F0D-024A-2E5C41B356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3" name="Google Shape;2783;g15eb0fd1645_0_6064:notes">
            <a:extLst>
              <a:ext uri="{FF2B5EF4-FFF2-40B4-BE49-F238E27FC236}">
                <a16:creationId xmlns:a16="http://schemas.microsoft.com/office/drawing/2014/main" id="{9033DEA0-93C6-EE97-14DD-4DE74AB401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668593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1">
          <a:extLst>
            <a:ext uri="{FF2B5EF4-FFF2-40B4-BE49-F238E27FC236}">
              <a16:creationId xmlns:a16="http://schemas.microsoft.com/office/drawing/2014/main" id="{671A7B1E-E461-F25E-ADE9-187E4E3C5A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g15eb0fd1645_0_6064:notes">
            <a:extLst>
              <a:ext uri="{FF2B5EF4-FFF2-40B4-BE49-F238E27FC236}">
                <a16:creationId xmlns:a16="http://schemas.microsoft.com/office/drawing/2014/main" id="{4F438DD0-E73B-F45C-7A7A-D90904AC76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3" name="Google Shape;2783;g15eb0fd1645_0_6064:notes">
            <a:extLst>
              <a:ext uri="{FF2B5EF4-FFF2-40B4-BE49-F238E27FC236}">
                <a16:creationId xmlns:a16="http://schemas.microsoft.com/office/drawing/2014/main" id="{37A2EF16-5E35-781E-7130-1EB3E54F28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095835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1">
          <a:extLst>
            <a:ext uri="{FF2B5EF4-FFF2-40B4-BE49-F238E27FC236}">
              <a16:creationId xmlns:a16="http://schemas.microsoft.com/office/drawing/2014/main" id="{4655BDEF-1B76-CC9E-FBBD-39FBDD07C3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g15eb0fd1645_0_6064:notes">
            <a:extLst>
              <a:ext uri="{FF2B5EF4-FFF2-40B4-BE49-F238E27FC236}">
                <a16:creationId xmlns:a16="http://schemas.microsoft.com/office/drawing/2014/main" id="{3EF542E8-D73A-B0C5-0686-B2615F26CD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3" name="Google Shape;2783;g15eb0fd1645_0_6064:notes">
            <a:extLst>
              <a:ext uri="{FF2B5EF4-FFF2-40B4-BE49-F238E27FC236}">
                <a16:creationId xmlns:a16="http://schemas.microsoft.com/office/drawing/2014/main" id="{9055DDD5-B814-85B4-2A28-B21DE836B1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746065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1">
          <a:extLst>
            <a:ext uri="{FF2B5EF4-FFF2-40B4-BE49-F238E27FC236}">
              <a16:creationId xmlns:a16="http://schemas.microsoft.com/office/drawing/2014/main" id="{49DB32FC-E71F-D17C-4C6C-FBDB11B0F5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g15eb0fd1645_0_6064:notes">
            <a:extLst>
              <a:ext uri="{FF2B5EF4-FFF2-40B4-BE49-F238E27FC236}">
                <a16:creationId xmlns:a16="http://schemas.microsoft.com/office/drawing/2014/main" id="{A1342E86-397E-391E-BAC6-37C6EF6239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3" name="Google Shape;2783;g15eb0fd1645_0_6064:notes">
            <a:extLst>
              <a:ext uri="{FF2B5EF4-FFF2-40B4-BE49-F238E27FC236}">
                <a16:creationId xmlns:a16="http://schemas.microsoft.com/office/drawing/2014/main" id="{BB6A5B8F-EA29-DA4E-864A-F8E53845F1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86283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1">
          <a:extLst>
            <a:ext uri="{FF2B5EF4-FFF2-40B4-BE49-F238E27FC236}">
              <a16:creationId xmlns:a16="http://schemas.microsoft.com/office/drawing/2014/main" id="{8E5AA75F-ADDE-4DE6-8FA7-580EFFFA12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g15eb0fd1645_0_6064:notes">
            <a:extLst>
              <a:ext uri="{FF2B5EF4-FFF2-40B4-BE49-F238E27FC236}">
                <a16:creationId xmlns:a16="http://schemas.microsoft.com/office/drawing/2014/main" id="{E92BD25B-773C-F00E-B531-59D447C950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3" name="Google Shape;2783;g15eb0fd1645_0_6064:notes">
            <a:extLst>
              <a:ext uri="{FF2B5EF4-FFF2-40B4-BE49-F238E27FC236}">
                <a16:creationId xmlns:a16="http://schemas.microsoft.com/office/drawing/2014/main" id="{2D7B560B-2AE7-A24A-DE05-E7E2FAF870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912244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1">
          <a:extLst>
            <a:ext uri="{FF2B5EF4-FFF2-40B4-BE49-F238E27FC236}">
              <a16:creationId xmlns:a16="http://schemas.microsoft.com/office/drawing/2014/main" id="{2ACB1689-14DF-3011-938F-C60EC958BA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" name="Google Shape;2782;g15eb0fd1645_0_6064:notes">
            <a:extLst>
              <a:ext uri="{FF2B5EF4-FFF2-40B4-BE49-F238E27FC236}">
                <a16:creationId xmlns:a16="http://schemas.microsoft.com/office/drawing/2014/main" id="{689C0CA1-FEEA-EC80-621D-FEEEEEFFCF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3" name="Google Shape;2783;g15eb0fd1645_0_6064:notes">
            <a:extLst>
              <a:ext uri="{FF2B5EF4-FFF2-40B4-BE49-F238E27FC236}">
                <a16:creationId xmlns:a16="http://schemas.microsoft.com/office/drawing/2014/main" id="{25C1D177-F0C9-7297-8717-04AD309FB7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24227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g15eb0fd1645_0_19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2" name="Google Shape;2002;g15eb0fd1645_0_19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8" name="Google Shape;2028;g15eb0fd1645_0_2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9" name="Google Shape;2029;g15eb0fd1645_0_2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4" name="Google Shape;2084;g15eb0fd1645_0_2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5" name="Google Shape;2085;g15eb0fd1645_0_2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g15eb0fd1645_0_6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6" name="Google Shape;2126;g15eb0fd1645_0_60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1" name="Google Shape;2451;g15eb0fd1645_0_1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2" name="Google Shape;2452;g15eb0fd1645_0_15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2" name="Google Shape;2482;g15eb0fd1645_0_2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3" name="Google Shape;2483;g15eb0fd1645_0_2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3" name="Google Shape;2523;g15eb0fd1645_0_2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4" name="Google Shape;2524;g15eb0fd1645_0_26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3" name="Google Shape;2563;g15eb0fd1645_0_2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4" name="Google Shape;2564;g15eb0fd1645_0_2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4" name="Google Shape;2644;g15eb0fd1645_0_2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5" name="Google Shape;2645;g15eb0fd1645_0_2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8" name="Google Shape;2698;g15eb0fd1645_0_20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9" name="Google Shape;2699;g15eb0fd1645_0_20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6" name="Google Shape;2726;g15eb0fd1645_0_19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7" name="Google Shape;2727;g15eb0fd1645_0_19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g15eb0fd1645_0_19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3" name="Google Shape;1843;g15eb0fd1645_0_19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3" name="Google Shape;2753;g15eb0fd1645_0_2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4" name="Google Shape;2754;g15eb0fd1645_0_2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3" name="Google Shape;2813;g15eb0fd1645_0_18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4" name="Google Shape;2814;g15eb0fd1645_0_18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8" name="Google Shape;2858;g15eb0fd1645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9" name="Google Shape;2859;g15eb0fd1645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" name="Google Shape;2924;g15eb0fd1645_1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5" name="Google Shape;2925;g15eb0fd1645_1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g15eb0fd1645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1" name="Google Shape;2981;g15eb0fd1645_1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Google Shape;3015;g15eb0fd1645_1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6" name="Google Shape;3016;g15eb0fd1645_1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4" name="Google Shape;3084;g15eb0fd1645_0_27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5" name="Google Shape;3085;g15eb0fd1645_0_27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g15eb0fd1645_1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0" name="Google Shape;3120;g15eb0fd1645_1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7" name="Google Shape;3147;g15eb0fd1645_0_27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8" name="Google Shape;3148;g15eb0fd1645_0_27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0" name="Google Shape;3180;g15eb0fd1645_0_25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1" name="Google Shape;3181;g15eb0fd1645_0_25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g15eb0fd1645_0_1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1" name="Google Shape;1871;g15eb0fd1645_0_1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6" name="Google Shape;3236;g15eb0fd1645_0_28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7" name="Google Shape;3237;g15eb0fd1645_0_28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4" name="Google Shape;3284;g15eb0fd1645_0_29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5" name="Google Shape;3285;g15eb0fd1645_0_29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9" name="Google Shape;3429;g15eb0fd1645_0_29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0" name="Google Shape;3430;g15eb0fd1645_0_29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2">
          <a:extLst>
            <a:ext uri="{FF2B5EF4-FFF2-40B4-BE49-F238E27FC236}">
              <a16:creationId xmlns:a16="http://schemas.microsoft.com/office/drawing/2014/main" id="{8738D625-D8AE-EBD4-D258-1219BDCF25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3" name="Google Shape;1813;g877b642fd3_0_258:notes">
            <a:extLst>
              <a:ext uri="{FF2B5EF4-FFF2-40B4-BE49-F238E27FC236}">
                <a16:creationId xmlns:a16="http://schemas.microsoft.com/office/drawing/2014/main" id="{51E54DD3-1057-0E83-2714-3983F94BF0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4" name="Google Shape;1814;g877b642fd3_0_258:notes">
            <a:extLst>
              <a:ext uri="{FF2B5EF4-FFF2-40B4-BE49-F238E27FC236}">
                <a16:creationId xmlns:a16="http://schemas.microsoft.com/office/drawing/2014/main" id="{2CB74EE2-59C5-E716-38EC-494184F1293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27967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2">
          <a:extLst>
            <a:ext uri="{FF2B5EF4-FFF2-40B4-BE49-F238E27FC236}">
              <a16:creationId xmlns:a16="http://schemas.microsoft.com/office/drawing/2014/main" id="{676BEC5F-E925-8EF8-B95B-33EE63D4A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3" name="Google Shape;1813;g877b642fd3_0_258:notes">
            <a:extLst>
              <a:ext uri="{FF2B5EF4-FFF2-40B4-BE49-F238E27FC236}">
                <a16:creationId xmlns:a16="http://schemas.microsoft.com/office/drawing/2014/main" id="{A0387F4A-6E9C-B7D9-AAAB-D2A78BF9C7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4" name="Google Shape;1814;g877b642fd3_0_258:notes">
            <a:extLst>
              <a:ext uri="{FF2B5EF4-FFF2-40B4-BE49-F238E27FC236}">
                <a16:creationId xmlns:a16="http://schemas.microsoft.com/office/drawing/2014/main" id="{C8D837B7-4B2B-78CA-0A46-3A115FC936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7015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3">
          <a:extLst>
            <a:ext uri="{FF2B5EF4-FFF2-40B4-BE49-F238E27FC236}">
              <a16:creationId xmlns:a16="http://schemas.microsoft.com/office/drawing/2014/main" id="{8920DD0B-0111-3919-072A-F96ACCBE36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" name="Google Shape;1754;g15eb0fd1645_0_1436:notes">
            <a:extLst>
              <a:ext uri="{FF2B5EF4-FFF2-40B4-BE49-F238E27FC236}">
                <a16:creationId xmlns:a16="http://schemas.microsoft.com/office/drawing/2014/main" id="{0766C3ED-9FFE-32FF-0DE4-86FBC67D7E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5" name="Google Shape;1755;g15eb0fd1645_0_1436:notes">
            <a:extLst>
              <a:ext uri="{FF2B5EF4-FFF2-40B4-BE49-F238E27FC236}">
                <a16:creationId xmlns:a16="http://schemas.microsoft.com/office/drawing/2014/main" id="{4B41DA05-F468-7A21-1945-5A66247E14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0684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00500" y="100500"/>
            <a:ext cx="7824000" cy="4942500"/>
            <a:chOff x="100500" y="100500"/>
            <a:chExt cx="7824000" cy="4942500"/>
          </a:xfrm>
        </p:grpSpPr>
        <p:sp>
          <p:nvSpPr>
            <p:cNvPr id="10" name="Google Shape;10;p2"/>
            <p:cNvSpPr/>
            <p:nvPr/>
          </p:nvSpPr>
          <p:spPr>
            <a:xfrm>
              <a:off x="100500" y="100500"/>
              <a:ext cx="7824000" cy="4942500"/>
            </a:xfrm>
            <a:prstGeom prst="roundRect">
              <a:avLst>
                <a:gd name="adj" fmla="val 3114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" name="Google Shape;11;p2"/>
            <p:cNvGrpSpPr/>
            <p:nvPr/>
          </p:nvGrpSpPr>
          <p:grpSpPr>
            <a:xfrm>
              <a:off x="201900" y="202050"/>
              <a:ext cx="7622100" cy="4739400"/>
              <a:chOff x="201900" y="202050"/>
              <a:chExt cx="7622100" cy="4739400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201900" y="202050"/>
                <a:ext cx="7622100" cy="4739400"/>
              </a:xfrm>
              <a:prstGeom prst="roundRect">
                <a:avLst>
                  <a:gd name="adj" fmla="val 2399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303000" y="302550"/>
                <a:ext cx="7419900" cy="4538400"/>
              </a:xfrm>
              <a:prstGeom prst="roundRect">
                <a:avLst>
                  <a:gd name="adj" fmla="val 1202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403500" y="403050"/>
                <a:ext cx="7218900" cy="4337400"/>
              </a:xfrm>
              <a:prstGeom prst="roundRect">
                <a:avLst>
                  <a:gd name="adj" fmla="val 1202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403500" y="403050"/>
                <a:ext cx="7218900" cy="10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825075" y="798728"/>
            <a:ext cx="5831100" cy="30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825075" y="3845483"/>
            <a:ext cx="5831100" cy="4635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8068746" y="-22387"/>
            <a:ext cx="1107271" cy="5188274"/>
            <a:chOff x="8068746" y="-22387"/>
            <a:chExt cx="1107271" cy="5188274"/>
          </a:xfrm>
        </p:grpSpPr>
        <p:grpSp>
          <p:nvGrpSpPr>
            <p:cNvPr id="19" name="Google Shape;19;p2"/>
            <p:cNvGrpSpPr/>
            <p:nvPr/>
          </p:nvGrpSpPr>
          <p:grpSpPr>
            <a:xfrm>
              <a:off x="8068746" y="-22387"/>
              <a:ext cx="1107271" cy="5188274"/>
              <a:chOff x="8068746" y="-22387"/>
              <a:chExt cx="1107271" cy="5188274"/>
            </a:xfrm>
          </p:grpSpPr>
          <p:grpSp>
            <p:nvGrpSpPr>
              <p:cNvPr id="20" name="Google Shape;20;p2"/>
              <p:cNvGrpSpPr/>
              <p:nvPr/>
            </p:nvGrpSpPr>
            <p:grpSpPr>
              <a:xfrm>
                <a:off x="8467466" y="-22387"/>
                <a:ext cx="708551" cy="5188274"/>
                <a:chOff x="8467466" y="-22387"/>
                <a:chExt cx="708551" cy="5188274"/>
              </a:xfrm>
            </p:grpSpPr>
            <p:grpSp>
              <p:nvGrpSpPr>
                <p:cNvPr id="21" name="Google Shape;21;p2"/>
                <p:cNvGrpSpPr/>
                <p:nvPr/>
              </p:nvGrpSpPr>
              <p:grpSpPr>
                <a:xfrm rot="10800000">
                  <a:off x="8467466" y="-22387"/>
                  <a:ext cx="708551" cy="1417688"/>
                  <a:chOff x="2132338" y="1275925"/>
                  <a:chExt cx="332575" cy="665425"/>
                </a:xfrm>
              </p:grpSpPr>
              <p:sp>
                <p:nvSpPr>
                  <p:cNvPr id="22" name="Google Shape;22;p2"/>
                  <p:cNvSpPr/>
                  <p:nvPr/>
                </p:nvSpPr>
                <p:spPr>
                  <a:xfrm>
                    <a:off x="2132338" y="1275925"/>
                    <a:ext cx="332575" cy="665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3" h="26617" extrusionOk="0">
                        <a:moveTo>
                          <a:pt x="1" y="0"/>
                        </a:moveTo>
                        <a:lnTo>
                          <a:pt x="1" y="26616"/>
                        </a:lnTo>
                        <a:lnTo>
                          <a:pt x="13302" y="26616"/>
                        </a:lnTo>
                        <a:lnTo>
                          <a:pt x="13302" y="17122"/>
                        </a:lnTo>
                        <a:cubicBezTo>
                          <a:pt x="13302" y="15013"/>
                          <a:pt x="11592" y="13314"/>
                          <a:pt x="9495" y="13314"/>
                        </a:cubicBezTo>
                        <a:cubicBezTo>
                          <a:pt x="7387" y="13314"/>
                          <a:pt x="5688" y="11603"/>
                          <a:pt x="5688" y="9507"/>
                        </a:cubicBezTo>
                        <a:lnTo>
                          <a:pt x="5688" y="3808"/>
                        </a:lnTo>
                        <a:cubicBezTo>
                          <a:pt x="5688" y="1711"/>
                          <a:pt x="3989" y="0"/>
                          <a:pt x="188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9525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>
                    <a:off x="2196188" y="1671425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7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7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>
                    <a:off x="2196188" y="1700050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0"/>
                        </a:moveTo>
                        <a:cubicBezTo>
                          <a:pt x="61" y="0"/>
                          <a:pt x="1" y="60"/>
                          <a:pt x="1" y="133"/>
                        </a:cubicBezTo>
                        <a:cubicBezTo>
                          <a:pt x="1" y="217"/>
                          <a:pt x="61" y="277"/>
                          <a:pt x="146" y="277"/>
                        </a:cubicBezTo>
                        <a:lnTo>
                          <a:pt x="6122" y="277"/>
                        </a:lnTo>
                        <a:cubicBezTo>
                          <a:pt x="6194" y="277"/>
                          <a:pt x="6266" y="217"/>
                          <a:pt x="6266" y="133"/>
                        </a:cubicBezTo>
                        <a:cubicBezTo>
                          <a:pt x="6266" y="60"/>
                          <a:pt x="6194" y="0"/>
                          <a:pt x="61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>
                    <a:off x="2196188" y="1728350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8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8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>
                    <a:off x="2196188" y="1756675"/>
                    <a:ext cx="15667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90" extrusionOk="0">
                        <a:moveTo>
                          <a:pt x="146" y="0"/>
                        </a:moveTo>
                        <a:cubicBezTo>
                          <a:pt x="61" y="0"/>
                          <a:pt x="1" y="73"/>
                          <a:pt x="1" y="145"/>
                        </a:cubicBezTo>
                        <a:cubicBezTo>
                          <a:pt x="1" y="217"/>
                          <a:pt x="61" y="289"/>
                          <a:pt x="146" y="289"/>
                        </a:cubicBezTo>
                        <a:lnTo>
                          <a:pt x="6122" y="289"/>
                        </a:lnTo>
                        <a:cubicBezTo>
                          <a:pt x="6194" y="289"/>
                          <a:pt x="6266" y="217"/>
                          <a:pt x="6266" y="145"/>
                        </a:cubicBezTo>
                        <a:cubicBezTo>
                          <a:pt x="6266" y="73"/>
                          <a:pt x="6194" y="0"/>
                          <a:pt x="61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>
                    <a:off x="2196188" y="1785275"/>
                    <a:ext cx="156675" cy="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9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33"/>
                        </a:cubicBezTo>
                        <a:cubicBezTo>
                          <a:pt x="1" y="218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8"/>
                          <a:pt x="6266" y="133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>
                    <a:off x="2196188" y="1813600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7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7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>
                    <a:off x="2196188" y="1842225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0"/>
                        </a:moveTo>
                        <a:cubicBezTo>
                          <a:pt x="61" y="0"/>
                          <a:pt x="1" y="60"/>
                          <a:pt x="1" y="133"/>
                        </a:cubicBezTo>
                        <a:cubicBezTo>
                          <a:pt x="1" y="217"/>
                          <a:pt x="61" y="277"/>
                          <a:pt x="146" y="277"/>
                        </a:cubicBezTo>
                        <a:lnTo>
                          <a:pt x="6122" y="277"/>
                        </a:lnTo>
                        <a:cubicBezTo>
                          <a:pt x="6194" y="277"/>
                          <a:pt x="6266" y="217"/>
                          <a:pt x="6266" y="133"/>
                        </a:cubicBezTo>
                        <a:cubicBezTo>
                          <a:pt x="6266" y="60"/>
                          <a:pt x="6194" y="0"/>
                          <a:pt x="61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>
                    <a:off x="2196188" y="1870525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8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8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>
                    <a:off x="2193844" y="1343400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03" y="0"/>
                        </a:moveTo>
                        <a:cubicBezTo>
                          <a:pt x="278" y="0"/>
                          <a:pt x="1" y="265"/>
                          <a:pt x="1" y="603"/>
                        </a:cubicBezTo>
                        <a:cubicBezTo>
                          <a:pt x="1" y="940"/>
                          <a:pt x="278" y="1205"/>
                          <a:pt x="603" y="1205"/>
                        </a:cubicBezTo>
                        <a:cubicBezTo>
                          <a:pt x="940" y="1205"/>
                          <a:pt x="1218" y="940"/>
                          <a:pt x="1218" y="603"/>
                        </a:cubicBezTo>
                        <a:cubicBezTo>
                          <a:pt x="1218" y="265"/>
                          <a:pt x="940" y="0"/>
                          <a:pt x="60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>
                    <a:off x="2193844" y="1412375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15" y="1"/>
                        </a:moveTo>
                        <a:cubicBezTo>
                          <a:pt x="278" y="1"/>
                          <a:pt x="1" y="278"/>
                          <a:pt x="1" y="603"/>
                        </a:cubicBezTo>
                        <a:cubicBezTo>
                          <a:pt x="1" y="940"/>
                          <a:pt x="278" y="1205"/>
                          <a:pt x="615" y="1205"/>
                        </a:cubicBezTo>
                        <a:cubicBezTo>
                          <a:pt x="940" y="1205"/>
                          <a:pt x="1218" y="940"/>
                          <a:pt x="1218" y="603"/>
                        </a:cubicBezTo>
                        <a:cubicBezTo>
                          <a:pt x="1218" y="278"/>
                          <a:pt x="940" y="1"/>
                          <a:pt x="61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>
                    <a:off x="2193844" y="1481350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03" y="1"/>
                        </a:moveTo>
                        <a:cubicBezTo>
                          <a:pt x="278" y="1"/>
                          <a:pt x="1" y="266"/>
                          <a:pt x="1" y="603"/>
                        </a:cubicBezTo>
                        <a:cubicBezTo>
                          <a:pt x="1" y="941"/>
                          <a:pt x="278" y="1206"/>
                          <a:pt x="603" y="1206"/>
                        </a:cubicBezTo>
                        <a:cubicBezTo>
                          <a:pt x="940" y="1206"/>
                          <a:pt x="1218" y="941"/>
                          <a:pt x="1218" y="603"/>
                        </a:cubicBezTo>
                        <a:cubicBezTo>
                          <a:pt x="1218" y="266"/>
                          <a:pt x="940" y="1"/>
                          <a:pt x="60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>
                    <a:off x="2193844" y="1550325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03" y="1"/>
                        </a:moveTo>
                        <a:cubicBezTo>
                          <a:pt x="278" y="1"/>
                          <a:pt x="1" y="278"/>
                          <a:pt x="1" y="603"/>
                        </a:cubicBezTo>
                        <a:cubicBezTo>
                          <a:pt x="1" y="941"/>
                          <a:pt x="278" y="1206"/>
                          <a:pt x="603" y="1206"/>
                        </a:cubicBezTo>
                        <a:cubicBezTo>
                          <a:pt x="940" y="1206"/>
                          <a:pt x="1218" y="941"/>
                          <a:pt x="1218" y="603"/>
                        </a:cubicBezTo>
                        <a:cubicBezTo>
                          <a:pt x="1218" y="278"/>
                          <a:pt x="940" y="1"/>
                          <a:pt x="60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5" name="Google Shape;35;p2"/>
                <p:cNvGrpSpPr/>
                <p:nvPr/>
              </p:nvGrpSpPr>
              <p:grpSpPr>
                <a:xfrm flipH="1">
                  <a:off x="8467466" y="3748199"/>
                  <a:ext cx="708551" cy="1417688"/>
                  <a:chOff x="2132338" y="1275925"/>
                  <a:chExt cx="332575" cy="665425"/>
                </a:xfrm>
              </p:grpSpPr>
              <p:sp>
                <p:nvSpPr>
                  <p:cNvPr id="36" name="Google Shape;36;p2"/>
                  <p:cNvSpPr/>
                  <p:nvPr/>
                </p:nvSpPr>
                <p:spPr>
                  <a:xfrm>
                    <a:off x="2132338" y="1275925"/>
                    <a:ext cx="332575" cy="665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3" h="26617" extrusionOk="0">
                        <a:moveTo>
                          <a:pt x="1" y="0"/>
                        </a:moveTo>
                        <a:lnTo>
                          <a:pt x="1" y="26616"/>
                        </a:lnTo>
                        <a:lnTo>
                          <a:pt x="13302" y="26616"/>
                        </a:lnTo>
                        <a:lnTo>
                          <a:pt x="13302" y="17122"/>
                        </a:lnTo>
                        <a:cubicBezTo>
                          <a:pt x="13302" y="15013"/>
                          <a:pt x="11592" y="13314"/>
                          <a:pt x="9495" y="13314"/>
                        </a:cubicBezTo>
                        <a:cubicBezTo>
                          <a:pt x="7387" y="13314"/>
                          <a:pt x="5688" y="11603"/>
                          <a:pt x="5688" y="9507"/>
                        </a:cubicBezTo>
                        <a:lnTo>
                          <a:pt x="5688" y="3808"/>
                        </a:lnTo>
                        <a:cubicBezTo>
                          <a:pt x="5688" y="1711"/>
                          <a:pt x="3989" y="0"/>
                          <a:pt x="188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9525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>
                    <a:off x="2196188" y="1671425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7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7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>
                    <a:off x="2196188" y="1700050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0"/>
                        </a:moveTo>
                        <a:cubicBezTo>
                          <a:pt x="61" y="0"/>
                          <a:pt x="1" y="60"/>
                          <a:pt x="1" y="133"/>
                        </a:cubicBezTo>
                        <a:cubicBezTo>
                          <a:pt x="1" y="217"/>
                          <a:pt x="61" y="277"/>
                          <a:pt x="146" y="277"/>
                        </a:cubicBezTo>
                        <a:lnTo>
                          <a:pt x="6122" y="277"/>
                        </a:lnTo>
                        <a:cubicBezTo>
                          <a:pt x="6194" y="277"/>
                          <a:pt x="6266" y="217"/>
                          <a:pt x="6266" y="133"/>
                        </a:cubicBezTo>
                        <a:cubicBezTo>
                          <a:pt x="6266" y="60"/>
                          <a:pt x="6194" y="0"/>
                          <a:pt x="61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>
                    <a:off x="2196188" y="1728350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8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8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>
                    <a:off x="2196188" y="1756675"/>
                    <a:ext cx="15667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90" extrusionOk="0">
                        <a:moveTo>
                          <a:pt x="146" y="0"/>
                        </a:moveTo>
                        <a:cubicBezTo>
                          <a:pt x="61" y="0"/>
                          <a:pt x="1" y="73"/>
                          <a:pt x="1" y="145"/>
                        </a:cubicBezTo>
                        <a:cubicBezTo>
                          <a:pt x="1" y="217"/>
                          <a:pt x="61" y="289"/>
                          <a:pt x="146" y="289"/>
                        </a:cubicBezTo>
                        <a:lnTo>
                          <a:pt x="6122" y="289"/>
                        </a:lnTo>
                        <a:cubicBezTo>
                          <a:pt x="6194" y="289"/>
                          <a:pt x="6266" y="217"/>
                          <a:pt x="6266" y="145"/>
                        </a:cubicBezTo>
                        <a:cubicBezTo>
                          <a:pt x="6266" y="73"/>
                          <a:pt x="6194" y="0"/>
                          <a:pt x="61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>
                    <a:off x="2196188" y="1785275"/>
                    <a:ext cx="156675" cy="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9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33"/>
                        </a:cubicBezTo>
                        <a:cubicBezTo>
                          <a:pt x="1" y="218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8"/>
                          <a:pt x="6266" y="133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>
                    <a:off x="2196188" y="1813600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7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7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>
                    <a:off x="2196188" y="1842225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0"/>
                        </a:moveTo>
                        <a:cubicBezTo>
                          <a:pt x="61" y="0"/>
                          <a:pt x="1" y="60"/>
                          <a:pt x="1" y="133"/>
                        </a:cubicBezTo>
                        <a:cubicBezTo>
                          <a:pt x="1" y="217"/>
                          <a:pt x="61" y="277"/>
                          <a:pt x="146" y="277"/>
                        </a:cubicBezTo>
                        <a:lnTo>
                          <a:pt x="6122" y="277"/>
                        </a:lnTo>
                        <a:cubicBezTo>
                          <a:pt x="6194" y="277"/>
                          <a:pt x="6266" y="217"/>
                          <a:pt x="6266" y="133"/>
                        </a:cubicBezTo>
                        <a:cubicBezTo>
                          <a:pt x="6266" y="60"/>
                          <a:pt x="6194" y="0"/>
                          <a:pt x="61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" name="Google Shape;44;p2"/>
                  <p:cNvSpPr/>
                  <p:nvPr/>
                </p:nvSpPr>
                <p:spPr>
                  <a:xfrm>
                    <a:off x="2196188" y="1870525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8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8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" name="Google Shape;45;p2"/>
                  <p:cNvSpPr/>
                  <p:nvPr/>
                </p:nvSpPr>
                <p:spPr>
                  <a:xfrm>
                    <a:off x="2193844" y="1343400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03" y="0"/>
                        </a:moveTo>
                        <a:cubicBezTo>
                          <a:pt x="278" y="0"/>
                          <a:pt x="1" y="265"/>
                          <a:pt x="1" y="603"/>
                        </a:cubicBezTo>
                        <a:cubicBezTo>
                          <a:pt x="1" y="940"/>
                          <a:pt x="278" y="1205"/>
                          <a:pt x="603" y="1205"/>
                        </a:cubicBezTo>
                        <a:cubicBezTo>
                          <a:pt x="940" y="1205"/>
                          <a:pt x="1218" y="940"/>
                          <a:pt x="1218" y="603"/>
                        </a:cubicBezTo>
                        <a:cubicBezTo>
                          <a:pt x="1218" y="265"/>
                          <a:pt x="940" y="0"/>
                          <a:pt x="60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" name="Google Shape;46;p2"/>
                  <p:cNvSpPr/>
                  <p:nvPr/>
                </p:nvSpPr>
                <p:spPr>
                  <a:xfrm>
                    <a:off x="2193844" y="1412375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15" y="1"/>
                        </a:moveTo>
                        <a:cubicBezTo>
                          <a:pt x="278" y="1"/>
                          <a:pt x="1" y="278"/>
                          <a:pt x="1" y="603"/>
                        </a:cubicBezTo>
                        <a:cubicBezTo>
                          <a:pt x="1" y="940"/>
                          <a:pt x="278" y="1205"/>
                          <a:pt x="615" y="1205"/>
                        </a:cubicBezTo>
                        <a:cubicBezTo>
                          <a:pt x="940" y="1205"/>
                          <a:pt x="1218" y="940"/>
                          <a:pt x="1218" y="603"/>
                        </a:cubicBezTo>
                        <a:cubicBezTo>
                          <a:pt x="1218" y="278"/>
                          <a:pt x="940" y="1"/>
                          <a:pt x="61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" name="Google Shape;47;p2"/>
                  <p:cNvSpPr/>
                  <p:nvPr/>
                </p:nvSpPr>
                <p:spPr>
                  <a:xfrm>
                    <a:off x="2193844" y="1481350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03" y="1"/>
                        </a:moveTo>
                        <a:cubicBezTo>
                          <a:pt x="278" y="1"/>
                          <a:pt x="1" y="266"/>
                          <a:pt x="1" y="603"/>
                        </a:cubicBezTo>
                        <a:cubicBezTo>
                          <a:pt x="1" y="941"/>
                          <a:pt x="278" y="1206"/>
                          <a:pt x="603" y="1206"/>
                        </a:cubicBezTo>
                        <a:cubicBezTo>
                          <a:pt x="940" y="1206"/>
                          <a:pt x="1218" y="941"/>
                          <a:pt x="1218" y="603"/>
                        </a:cubicBezTo>
                        <a:cubicBezTo>
                          <a:pt x="1218" y="266"/>
                          <a:pt x="940" y="1"/>
                          <a:pt x="60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" name="Google Shape;48;p2"/>
                  <p:cNvSpPr/>
                  <p:nvPr/>
                </p:nvSpPr>
                <p:spPr>
                  <a:xfrm>
                    <a:off x="2193844" y="1550325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03" y="1"/>
                        </a:moveTo>
                        <a:cubicBezTo>
                          <a:pt x="278" y="1"/>
                          <a:pt x="1" y="278"/>
                          <a:pt x="1" y="603"/>
                        </a:cubicBezTo>
                        <a:cubicBezTo>
                          <a:pt x="1" y="941"/>
                          <a:pt x="278" y="1206"/>
                          <a:pt x="603" y="1206"/>
                        </a:cubicBezTo>
                        <a:cubicBezTo>
                          <a:pt x="940" y="1206"/>
                          <a:pt x="1218" y="941"/>
                          <a:pt x="1218" y="603"/>
                        </a:cubicBezTo>
                        <a:cubicBezTo>
                          <a:pt x="1218" y="278"/>
                          <a:pt x="940" y="1"/>
                          <a:pt x="60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9" name="Google Shape;49;p2"/>
              <p:cNvGrpSpPr/>
              <p:nvPr/>
            </p:nvGrpSpPr>
            <p:grpSpPr>
              <a:xfrm>
                <a:off x="8068746" y="422958"/>
                <a:ext cx="521992" cy="776192"/>
                <a:chOff x="4131100" y="2430800"/>
                <a:chExt cx="300930" cy="257871"/>
              </a:xfrm>
            </p:grpSpPr>
            <p:sp>
              <p:nvSpPr>
                <p:cNvPr id="50" name="Google Shape;50;p2"/>
                <p:cNvSpPr/>
                <p:nvPr/>
              </p:nvSpPr>
              <p:spPr>
                <a:xfrm>
                  <a:off x="4131100" y="24308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>
                  <a:off x="4131100" y="24594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2;p2"/>
                <p:cNvSpPr/>
                <p:nvPr/>
              </p:nvSpPr>
              <p:spPr>
                <a:xfrm>
                  <a:off x="4131100" y="24880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53;p2"/>
                <p:cNvSpPr/>
                <p:nvPr/>
              </p:nvSpPr>
              <p:spPr>
                <a:xfrm>
                  <a:off x="4131100" y="25166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54;p2"/>
                <p:cNvSpPr/>
                <p:nvPr/>
              </p:nvSpPr>
              <p:spPr>
                <a:xfrm>
                  <a:off x="4131100" y="25452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55;p2"/>
                <p:cNvSpPr/>
                <p:nvPr/>
              </p:nvSpPr>
              <p:spPr>
                <a:xfrm>
                  <a:off x="4131104" y="2574178"/>
                  <a:ext cx="3009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56;p2"/>
                <p:cNvSpPr/>
                <p:nvPr/>
              </p:nvSpPr>
              <p:spPr>
                <a:xfrm>
                  <a:off x="4131104" y="2602801"/>
                  <a:ext cx="3009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57;p2"/>
                <p:cNvSpPr/>
                <p:nvPr/>
              </p:nvSpPr>
              <p:spPr>
                <a:xfrm>
                  <a:off x="4131104" y="2631399"/>
                  <a:ext cx="3009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58;p2"/>
                <p:cNvSpPr/>
                <p:nvPr/>
              </p:nvSpPr>
              <p:spPr>
                <a:xfrm>
                  <a:off x="4131104" y="2660023"/>
                  <a:ext cx="3009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59;p2"/>
                <p:cNvSpPr/>
                <p:nvPr/>
              </p:nvSpPr>
              <p:spPr>
                <a:xfrm>
                  <a:off x="4131104" y="2688646"/>
                  <a:ext cx="3009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0" name="Google Shape;60;p2"/>
            <p:cNvGrpSpPr/>
            <p:nvPr/>
          </p:nvGrpSpPr>
          <p:grpSpPr>
            <a:xfrm>
              <a:off x="8068746" y="3944350"/>
              <a:ext cx="522018" cy="776192"/>
              <a:chOff x="4131100" y="2430804"/>
              <a:chExt cx="300944" cy="257871"/>
            </a:xfrm>
          </p:grpSpPr>
          <p:sp>
            <p:nvSpPr>
              <p:cNvPr id="61" name="Google Shape;61;p2"/>
              <p:cNvSpPr/>
              <p:nvPr/>
            </p:nvSpPr>
            <p:spPr>
              <a:xfrm>
                <a:off x="4131104" y="2430804"/>
                <a:ext cx="30094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0"/>
                    </a:moveTo>
                    <a:lnTo>
                      <a:pt x="5856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4131104" y="2459427"/>
                <a:ext cx="30094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0"/>
                    </a:moveTo>
                    <a:lnTo>
                      <a:pt x="5856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4131104" y="2488026"/>
                <a:ext cx="30094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1"/>
                    </a:moveTo>
                    <a:lnTo>
                      <a:pt x="585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4131104" y="2516649"/>
                <a:ext cx="30094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0"/>
                    </a:moveTo>
                    <a:lnTo>
                      <a:pt x="5856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4131104" y="2545247"/>
                <a:ext cx="30094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1"/>
                    </a:moveTo>
                    <a:lnTo>
                      <a:pt x="585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4131100" y="2574175"/>
                <a:ext cx="146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1"/>
                    </a:moveTo>
                    <a:lnTo>
                      <a:pt x="585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4131100" y="2602800"/>
                <a:ext cx="146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0"/>
                    </a:moveTo>
                    <a:lnTo>
                      <a:pt x="5856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4131100" y="2631400"/>
                <a:ext cx="146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1"/>
                    </a:moveTo>
                    <a:lnTo>
                      <a:pt x="585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4131100" y="2660025"/>
                <a:ext cx="146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1"/>
                    </a:moveTo>
                    <a:lnTo>
                      <a:pt x="585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4131100" y="2688650"/>
                <a:ext cx="146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0"/>
                    </a:moveTo>
                    <a:lnTo>
                      <a:pt x="5856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6_1_1_1"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6" name="Google Shape;656;p13"/>
          <p:cNvGrpSpPr/>
          <p:nvPr/>
        </p:nvGrpSpPr>
        <p:grpSpPr>
          <a:xfrm>
            <a:off x="100500" y="-22387"/>
            <a:ext cx="9075517" cy="5188274"/>
            <a:chOff x="100500" y="-22387"/>
            <a:chExt cx="9075517" cy="5188274"/>
          </a:xfrm>
        </p:grpSpPr>
        <p:grpSp>
          <p:nvGrpSpPr>
            <p:cNvPr id="657" name="Google Shape;657;p13"/>
            <p:cNvGrpSpPr/>
            <p:nvPr/>
          </p:nvGrpSpPr>
          <p:grpSpPr>
            <a:xfrm>
              <a:off x="100500" y="100500"/>
              <a:ext cx="7824000" cy="4942500"/>
              <a:chOff x="100500" y="100500"/>
              <a:chExt cx="7824000" cy="4942500"/>
            </a:xfrm>
          </p:grpSpPr>
          <p:sp>
            <p:nvSpPr>
              <p:cNvPr id="658" name="Google Shape;658;p13"/>
              <p:cNvSpPr/>
              <p:nvPr/>
            </p:nvSpPr>
            <p:spPr>
              <a:xfrm>
                <a:off x="100500" y="100500"/>
                <a:ext cx="7824000" cy="4942500"/>
              </a:xfrm>
              <a:prstGeom prst="roundRect">
                <a:avLst>
                  <a:gd name="adj" fmla="val 3114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59" name="Google Shape;659;p13"/>
              <p:cNvGrpSpPr/>
              <p:nvPr/>
            </p:nvGrpSpPr>
            <p:grpSpPr>
              <a:xfrm>
                <a:off x="201900" y="202050"/>
                <a:ext cx="7622100" cy="4739400"/>
                <a:chOff x="201900" y="202050"/>
                <a:chExt cx="7622100" cy="4739400"/>
              </a:xfrm>
            </p:grpSpPr>
            <p:sp>
              <p:nvSpPr>
                <p:cNvPr id="660" name="Google Shape;660;p13"/>
                <p:cNvSpPr/>
                <p:nvPr/>
              </p:nvSpPr>
              <p:spPr>
                <a:xfrm>
                  <a:off x="201900" y="202050"/>
                  <a:ext cx="7622100" cy="4739400"/>
                </a:xfrm>
                <a:prstGeom prst="roundRect">
                  <a:avLst>
                    <a:gd name="adj" fmla="val 239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" name="Google Shape;661;p13"/>
                <p:cNvSpPr/>
                <p:nvPr/>
              </p:nvSpPr>
              <p:spPr>
                <a:xfrm>
                  <a:off x="303000" y="302550"/>
                  <a:ext cx="7419900" cy="4538400"/>
                </a:xfrm>
                <a:prstGeom prst="roundRect">
                  <a:avLst>
                    <a:gd name="adj" fmla="val 1202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" name="Google Shape;662;p13"/>
                <p:cNvSpPr/>
                <p:nvPr/>
              </p:nvSpPr>
              <p:spPr>
                <a:xfrm>
                  <a:off x="403500" y="403050"/>
                  <a:ext cx="7218900" cy="4337400"/>
                </a:xfrm>
                <a:prstGeom prst="roundRect">
                  <a:avLst>
                    <a:gd name="adj" fmla="val 1202"/>
                  </a:avLst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3" name="Google Shape;663;p13"/>
                <p:cNvSpPr/>
                <p:nvPr/>
              </p:nvSpPr>
              <p:spPr>
                <a:xfrm>
                  <a:off x="403500" y="403050"/>
                  <a:ext cx="7218900" cy="1005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64" name="Google Shape;664;p13"/>
            <p:cNvGrpSpPr/>
            <p:nvPr/>
          </p:nvGrpSpPr>
          <p:grpSpPr>
            <a:xfrm>
              <a:off x="8068746" y="-22387"/>
              <a:ext cx="1107271" cy="5188274"/>
              <a:chOff x="8068746" y="-22387"/>
              <a:chExt cx="1107271" cy="5188274"/>
            </a:xfrm>
          </p:grpSpPr>
          <p:grpSp>
            <p:nvGrpSpPr>
              <p:cNvPr id="665" name="Google Shape;665;p13"/>
              <p:cNvGrpSpPr/>
              <p:nvPr/>
            </p:nvGrpSpPr>
            <p:grpSpPr>
              <a:xfrm>
                <a:off x="8068746" y="-22387"/>
                <a:ext cx="1107271" cy="5188274"/>
                <a:chOff x="8068746" y="-22387"/>
                <a:chExt cx="1107271" cy="5188274"/>
              </a:xfrm>
            </p:grpSpPr>
            <p:grpSp>
              <p:nvGrpSpPr>
                <p:cNvPr id="666" name="Google Shape;666;p13"/>
                <p:cNvGrpSpPr/>
                <p:nvPr/>
              </p:nvGrpSpPr>
              <p:grpSpPr>
                <a:xfrm>
                  <a:off x="8467466" y="-22387"/>
                  <a:ext cx="708551" cy="5188274"/>
                  <a:chOff x="8467466" y="-22387"/>
                  <a:chExt cx="708551" cy="5188274"/>
                </a:xfrm>
              </p:grpSpPr>
              <p:grpSp>
                <p:nvGrpSpPr>
                  <p:cNvPr id="667" name="Google Shape;667;p13"/>
                  <p:cNvGrpSpPr/>
                  <p:nvPr/>
                </p:nvGrpSpPr>
                <p:grpSpPr>
                  <a:xfrm rot="10800000">
                    <a:off x="8467466" y="-22387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668" name="Google Shape;668;p13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69" name="Google Shape;669;p13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0" name="Google Shape;670;p13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1" name="Google Shape;671;p13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2" name="Google Shape;672;p13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3" name="Google Shape;673;p13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4" name="Google Shape;674;p13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5" name="Google Shape;675;p13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6" name="Google Shape;676;p13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7" name="Google Shape;677;p13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8" name="Google Shape;678;p13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79" name="Google Shape;679;p13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80" name="Google Shape;680;p13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681" name="Google Shape;681;p13"/>
                  <p:cNvGrpSpPr/>
                  <p:nvPr/>
                </p:nvGrpSpPr>
                <p:grpSpPr>
                  <a:xfrm flipH="1">
                    <a:off x="8467466" y="3748199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682" name="Google Shape;682;p13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83" name="Google Shape;683;p13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84" name="Google Shape;684;p13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85" name="Google Shape;685;p13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86" name="Google Shape;686;p13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87" name="Google Shape;687;p13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88" name="Google Shape;688;p13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89" name="Google Shape;689;p13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90" name="Google Shape;690;p13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91" name="Google Shape;691;p13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92" name="Google Shape;692;p13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93" name="Google Shape;693;p13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94" name="Google Shape;694;p13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695" name="Google Shape;695;p13"/>
                <p:cNvGrpSpPr/>
                <p:nvPr/>
              </p:nvGrpSpPr>
              <p:grpSpPr>
                <a:xfrm>
                  <a:off x="8068746" y="422958"/>
                  <a:ext cx="521992" cy="776192"/>
                  <a:chOff x="4131100" y="2430800"/>
                  <a:chExt cx="300930" cy="257871"/>
                </a:xfrm>
              </p:grpSpPr>
              <p:sp>
                <p:nvSpPr>
                  <p:cNvPr id="696" name="Google Shape;696;p13"/>
                  <p:cNvSpPr/>
                  <p:nvPr/>
                </p:nvSpPr>
                <p:spPr>
                  <a:xfrm>
                    <a:off x="4131100" y="243080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7" name="Google Shape;697;p13"/>
                  <p:cNvSpPr/>
                  <p:nvPr/>
                </p:nvSpPr>
                <p:spPr>
                  <a:xfrm>
                    <a:off x="4131100" y="24594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8" name="Google Shape;698;p13"/>
                  <p:cNvSpPr/>
                  <p:nvPr/>
                </p:nvSpPr>
                <p:spPr>
                  <a:xfrm>
                    <a:off x="4131100" y="24880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9" name="Google Shape;699;p13"/>
                  <p:cNvSpPr/>
                  <p:nvPr/>
                </p:nvSpPr>
                <p:spPr>
                  <a:xfrm>
                    <a:off x="4131100" y="25166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0" name="Google Shape;700;p13"/>
                  <p:cNvSpPr/>
                  <p:nvPr/>
                </p:nvSpPr>
                <p:spPr>
                  <a:xfrm>
                    <a:off x="4131100" y="25452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1" name="Google Shape;701;p13"/>
                  <p:cNvSpPr/>
                  <p:nvPr/>
                </p:nvSpPr>
                <p:spPr>
                  <a:xfrm>
                    <a:off x="4131104" y="2574178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2" name="Google Shape;702;p13"/>
                  <p:cNvSpPr/>
                  <p:nvPr/>
                </p:nvSpPr>
                <p:spPr>
                  <a:xfrm>
                    <a:off x="4131104" y="2602801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3" name="Google Shape;703;p13"/>
                  <p:cNvSpPr/>
                  <p:nvPr/>
                </p:nvSpPr>
                <p:spPr>
                  <a:xfrm>
                    <a:off x="4131104" y="2631399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" name="Google Shape;704;p13"/>
                  <p:cNvSpPr/>
                  <p:nvPr/>
                </p:nvSpPr>
                <p:spPr>
                  <a:xfrm>
                    <a:off x="4131104" y="2660023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" name="Google Shape;705;p13"/>
                  <p:cNvSpPr/>
                  <p:nvPr/>
                </p:nvSpPr>
                <p:spPr>
                  <a:xfrm>
                    <a:off x="4131104" y="2688646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06" name="Google Shape;706;p13"/>
              <p:cNvGrpSpPr/>
              <p:nvPr/>
            </p:nvGrpSpPr>
            <p:grpSpPr>
              <a:xfrm>
                <a:off x="8068746" y="3944350"/>
                <a:ext cx="522018" cy="776192"/>
                <a:chOff x="4131100" y="2430804"/>
                <a:chExt cx="300944" cy="257871"/>
              </a:xfrm>
            </p:grpSpPr>
            <p:sp>
              <p:nvSpPr>
                <p:cNvPr id="707" name="Google Shape;707;p13"/>
                <p:cNvSpPr/>
                <p:nvPr/>
              </p:nvSpPr>
              <p:spPr>
                <a:xfrm>
                  <a:off x="4131104" y="2430804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13"/>
                <p:cNvSpPr/>
                <p:nvPr/>
              </p:nvSpPr>
              <p:spPr>
                <a:xfrm>
                  <a:off x="4131104" y="245942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13"/>
                <p:cNvSpPr/>
                <p:nvPr/>
              </p:nvSpPr>
              <p:spPr>
                <a:xfrm>
                  <a:off x="4131104" y="2488026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13"/>
                <p:cNvSpPr/>
                <p:nvPr/>
              </p:nvSpPr>
              <p:spPr>
                <a:xfrm>
                  <a:off x="4131104" y="2516649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13"/>
                <p:cNvSpPr/>
                <p:nvPr/>
              </p:nvSpPr>
              <p:spPr>
                <a:xfrm>
                  <a:off x="4131104" y="254524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712;p13"/>
                <p:cNvSpPr/>
                <p:nvPr/>
              </p:nvSpPr>
              <p:spPr>
                <a:xfrm>
                  <a:off x="4131100" y="257417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713;p13"/>
                <p:cNvSpPr/>
                <p:nvPr/>
              </p:nvSpPr>
              <p:spPr>
                <a:xfrm>
                  <a:off x="4131100" y="26028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714;p13"/>
                <p:cNvSpPr/>
                <p:nvPr/>
              </p:nvSpPr>
              <p:spPr>
                <a:xfrm>
                  <a:off x="4131100" y="26314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" name="Google Shape;715;p13"/>
                <p:cNvSpPr/>
                <p:nvPr/>
              </p:nvSpPr>
              <p:spPr>
                <a:xfrm>
                  <a:off x="4131100" y="26600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716;p13"/>
                <p:cNvSpPr/>
                <p:nvPr/>
              </p:nvSpPr>
              <p:spPr>
                <a:xfrm>
                  <a:off x="4131100" y="26886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717" name="Google Shape;717;p13"/>
          <p:cNvSpPr txBox="1">
            <a:spLocks noGrp="1"/>
          </p:cNvSpPr>
          <p:nvPr>
            <p:ph type="title" hasCustomPrompt="1"/>
          </p:nvPr>
        </p:nvSpPr>
        <p:spPr>
          <a:xfrm>
            <a:off x="844129" y="1541508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18" name="Google Shape;718;p13"/>
          <p:cNvSpPr txBox="1">
            <a:spLocks noGrp="1"/>
          </p:cNvSpPr>
          <p:nvPr>
            <p:ph type="subTitle" idx="1"/>
          </p:nvPr>
        </p:nvSpPr>
        <p:spPr>
          <a:xfrm>
            <a:off x="1727924" y="1250355"/>
            <a:ext cx="21447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719" name="Google Shape;719;p13"/>
          <p:cNvSpPr txBox="1">
            <a:spLocks noGrp="1"/>
          </p:cNvSpPr>
          <p:nvPr>
            <p:ph type="subTitle" idx="2"/>
          </p:nvPr>
        </p:nvSpPr>
        <p:spPr>
          <a:xfrm>
            <a:off x="1727926" y="1735685"/>
            <a:ext cx="21447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20" name="Google Shape;720;p13"/>
          <p:cNvSpPr txBox="1">
            <a:spLocks noGrp="1"/>
          </p:cNvSpPr>
          <p:nvPr>
            <p:ph type="title" idx="3" hasCustomPrompt="1"/>
          </p:nvPr>
        </p:nvSpPr>
        <p:spPr>
          <a:xfrm>
            <a:off x="844129" y="3789132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1" name="Google Shape;721;p13"/>
          <p:cNvSpPr txBox="1">
            <a:spLocks noGrp="1"/>
          </p:cNvSpPr>
          <p:nvPr>
            <p:ph type="subTitle" idx="4"/>
          </p:nvPr>
        </p:nvSpPr>
        <p:spPr>
          <a:xfrm>
            <a:off x="1727924" y="3497980"/>
            <a:ext cx="21447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722" name="Google Shape;722;p13"/>
          <p:cNvSpPr txBox="1">
            <a:spLocks noGrp="1"/>
          </p:cNvSpPr>
          <p:nvPr>
            <p:ph type="subTitle" idx="5"/>
          </p:nvPr>
        </p:nvSpPr>
        <p:spPr>
          <a:xfrm>
            <a:off x="1727926" y="3983310"/>
            <a:ext cx="21447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23" name="Google Shape;723;p13"/>
          <p:cNvSpPr txBox="1">
            <a:spLocks noGrp="1"/>
          </p:cNvSpPr>
          <p:nvPr>
            <p:ph type="title" idx="6" hasCustomPrompt="1"/>
          </p:nvPr>
        </p:nvSpPr>
        <p:spPr>
          <a:xfrm>
            <a:off x="4260833" y="1541508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4" name="Google Shape;724;p13"/>
          <p:cNvSpPr txBox="1">
            <a:spLocks noGrp="1"/>
          </p:cNvSpPr>
          <p:nvPr>
            <p:ph type="subTitle" idx="7"/>
          </p:nvPr>
        </p:nvSpPr>
        <p:spPr>
          <a:xfrm>
            <a:off x="5144628" y="1250355"/>
            <a:ext cx="21447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725" name="Google Shape;725;p13"/>
          <p:cNvSpPr txBox="1">
            <a:spLocks noGrp="1"/>
          </p:cNvSpPr>
          <p:nvPr>
            <p:ph type="subTitle" idx="8"/>
          </p:nvPr>
        </p:nvSpPr>
        <p:spPr>
          <a:xfrm>
            <a:off x="5144627" y="1735664"/>
            <a:ext cx="21447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26" name="Google Shape;726;p13"/>
          <p:cNvSpPr txBox="1">
            <a:spLocks noGrp="1"/>
          </p:cNvSpPr>
          <p:nvPr>
            <p:ph type="title" idx="9"/>
          </p:nvPr>
        </p:nvSpPr>
        <p:spPr>
          <a:xfrm>
            <a:off x="720000" y="778450"/>
            <a:ext cx="6569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727" name="Google Shape;727;p13"/>
          <p:cNvSpPr txBox="1">
            <a:spLocks noGrp="1"/>
          </p:cNvSpPr>
          <p:nvPr>
            <p:ph type="title" idx="13" hasCustomPrompt="1"/>
          </p:nvPr>
        </p:nvSpPr>
        <p:spPr>
          <a:xfrm>
            <a:off x="4260833" y="3789144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8" name="Google Shape;728;p13"/>
          <p:cNvSpPr txBox="1">
            <a:spLocks noGrp="1"/>
          </p:cNvSpPr>
          <p:nvPr>
            <p:ph type="subTitle" idx="14"/>
          </p:nvPr>
        </p:nvSpPr>
        <p:spPr>
          <a:xfrm>
            <a:off x="5144628" y="3497980"/>
            <a:ext cx="21447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729" name="Google Shape;729;p13"/>
          <p:cNvSpPr txBox="1">
            <a:spLocks noGrp="1"/>
          </p:cNvSpPr>
          <p:nvPr>
            <p:ph type="subTitle" idx="15"/>
          </p:nvPr>
        </p:nvSpPr>
        <p:spPr>
          <a:xfrm>
            <a:off x="5144627" y="3983308"/>
            <a:ext cx="21447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30" name="Google Shape;730;p13"/>
          <p:cNvSpPr txBox="1">
            <a:spLocks noGrp="1"/>
          </p:cNvSpPr>
          <p:nvPr>
            <p:ph type="title" idx="16" hasCustomPrompt="1"/>
          </p:nvPr>
        </p:nvSpPr>
        <p:spPr>
          <a:xfrm>
            <a:off x="844129" y="2665320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31" name="Google Shape;731;p13"/>
          <p:cNvSpPr txBox="1">
            <a:spLocks noGrp="1"/>
          </p:cNvSpPr>
          <p:nvPr>
            <p:ph type="subTitle" idx="17"/>
          </p:nvPr>
        </p:nvSpPr>
        <p:spPr>
          <a:xfrm>
            <a:off x="1727924" y="2374168"/>
            <a:ext cx="21447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732" name="Google Shape;732;p13"/>
          <p:cNvSpPr txBox="1">
            <a:spLocks noGrp="1"/>
          </p:cNvSpPr>
          <p:nvPr>
            <p:ph type="subTitle" idx="18"/>
          </p:nvPr>
        </p:nvSpPr>
        <p:spPr>
          <a:xfrm>
            <a:off x="1727926" y="2859509"/>
            <a:ext cx="21447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33" name="Google Shape;733;p13"/>
          <p:cNvSpPr txBox="1">
            <a:spLocks noGrp="1"/>
          </p:cNvSpPr>
          <p:nvPr>
            <p:ph type="title" idx="19" hasCustomPrompt="1"/>
          </p:nvPr>
        </p:nvSpPr>
        <p:spPr>
          <a:xfrm>
            <a:off x="4260833" y="2665320"/>
            <a:ext cx="7680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34" name="Google Shape;734;p13"/>
          <p:cNvSpPr txBox="1">
            <a:spLocks noGrp="1"/>
          </p:cNvSpPr>
          <p:nvPr>
            <p:ph type="subTitle" idx="20"/>
          </p:nvPr>
        </p:nvSpPr>
        <p:spPr>
          <a:xfrm>
            <a:off x="5144628" y="2374164"/>
            <a:ext cx="21447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735" name="Google Shape;735;p13"/>
          <p:cNvSpPr txBox="1">
            <a:spLocks noGrp="1"/>
          </p:cNvSpPr>
          <p:nvPr>
            <p:ph type="subTitle" idx="21"/>
          </p:nvPr>
        </p:nvSpPr>
        <p:spPr>
          <a:xfrm>
            <a:off x="5144627" y="2859491"/>
            <a:ext cx="21447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8"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7" name="Google Shape;737;p14"/>
          <p:cNvGrpSpPr/>
          <p:nvPr/>
        </p:nvGrpSpPr>
        <p:grpSpPr>
          <a:xfrm>
            <a:off x="100500" y="-22387"/>
            <a:ext cx="9075517" cy="5188274"/>
            <a:chOff x="100500" y="-22387"/>
            <a:chExt cx="9075517" cy="5188274"/>
          </a:xfrm>
        </p:grpSpPr>
        <p:grpSp>
          <p:nvGrpSpPr>
            <p:cNvPr id="738" name="Google Shape;738;p14"/>
            <p:cNvGrpSpPr/>
            <p:nvPr/>
          </p:nvGrpSpPr>
          <p:grpSpPr>
            <a:xfrm>
              <a:off x="100500" y="100500"/>
              <a:ext cx="7824000" cy="4942500"/>
              <a:chOff x="100500" y="100500"/>
              <a:chExt cx="7824000" cy="4942500"/>
            </a:xfrm>
          </p:grpSpPr>
          <p:sp>
            <p:nvSpPr>
              <p:cNvPr id="739" name="Google Shape;739;p14"/>
              <p:cNvSpPr/>
              <p:nvPr/>
            </p:nvSpPr>
            <p:spPr>
              <a:xfrm>
                <a:off x="100500" y="100500"/>
                <a:ext cx="7824000" cy="4942500"/>
              </a:xfrm>
              <a:prstGeom prst="roundRect">
                <a:avLst>
                  <a:gd name="adj" fmla="val 3114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40" name="Google Shape;740;p14"/>
              <p:cNvGrpSpPr/>
              <p:nvPr/>
            </p:nvGrpSpPr>
            <p:grpSpPr>
              <a:xfrm>
                <a:off x="201900" y="202050"/>
                <a:ext cx="7622100" cy="4739400"/>
                <a:chOff x="201900" y="202050"/>
                <a:chExt cx="7622100" cy="4739400"/>
              </a:xfrm>
            </p:grpSpPr>
            <p:sp>
              <p:nvSpPr>
                <p:cNvPr id="741" name="Google Shape;741;p14"/>
                <p:cNvSpPr/>
                <p:nvPr/>
              </p:nvSpPr>
              <p:spPr>
                <a:xfrm>
                  <a:off x="201900" y="202050"/>
                  <a:ext cx="7622100" cy="4739400"/>
                </a:xfrm>
                <a:prstGeom prst="roundRect">
                  <a:avLst>
                    <a:gd name="adj" fmla="val 239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" name="Google Shape;742;p14"/>
                <p:cNvSpPr/>
                <p:nvPr/>
              </p:nvSpPr>
              <p:spPr>
                <a:xfrm>
                  <a:off x="303000" y="302550"/>
                  <a:ext cx="7419900" cy="4538400"/>
                </a:xfrm>
                <a:prstGeom prst="roundRect">
                  <a:avLst>
                    <a:gd name="adj" fmla="val 1202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" name="Google Shape;743;p14"/>
                <p:cNvSpPr/>
                <p:nvPr/>
              </p:nvSpPr>
              <p:spPr>
                <a:xfrm>
                  <a:off x="403500" y="403050"/>
                  <a:ext cx="7218900" cy="4337400"/>
                </a:xfrm>
                <a:prstGeom prst="roundRect">
                  <a:avLst>
                    <a:gd name="adj" fmla="val 1202"/>
                  </a:avLst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744;p14"/>
                <p:cNvSpPr/>
                <p:nvPr/>
              </p:nvSpPr>
              <p:spPr>
                <a:xfrm>
                  <a:off x="403500" y="403050"/>
                  <a:ext cx="7218900" cy="1005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45" name="Google Shape;745;p14"/>
            <p:cNvGrpSpPr/>
            <p:nvPr/>
          </p:nvGrpSpPr>
          <p:grpSpPr>
            <a:xfrm>
              <a:off x="8068746" y="-22387"/>
              <a:ext cx="1107271" cy="5188274"/>
              <a:chOff x="8068746" y="-22387"/>
              <a:chExt cx="1107271" cy="5188274"/>
            </a:xfrm>
          </p:grpSpPr>
          <p:grpSp>
            <p:nvGrpSpPr>
              <p:cNvPr id="746" name="Google Shape;746;p14"/>
              <p:cNvGrpSpPr/>
              <p:nvPr/>
            </p:nvGrpSpPr>
            <p:grpSpPr>
              <a:xfrm>
                <a:off x="8068746" y="-22387"/>
                <a:ext cx="1107271" cy="5188274"/>
                <a:chOff x="8068746" y="-22387"/>
                <a:chExt cx="1107271" cy="5188274"/>
              </a:xfrm>
            </p:grpSpPr>
            <p:grpSp>
              <p:nvGrpSpPr>
                <p:cNvPr id="747" name="Google Shape;747;p14"/>
                <p:cNvGrpSpPr/>
                <p:nvPr/>
              </p:nvGrpSpPr>
              <p:grpSpPr>
                <a:xfrm>
                  <a:off x="8467466" y="-22387"/>
                  <a:ext cx="708551" cy="5188274"/>
                  <a:chOff x="8467466" y="-22387"/>
                  <a:chExt cx="708551" cy="5188274"/>
                </a:xfrm>
              </p:grpSpPr>
              <p:grpSp>
                <p:nvGrpSpPr>
                  <p:cNvPr id="748" name="Google Shape;748;p14"/>
                  <p:cNvGrpSpPr/>
                  <p:nvPr/>
                </p:nvGrpSpPr>
                <p:grpSpPr>
                  <a:xfrm rot="10800000">
                    <a:off x="8467466" y="-22387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749" name="Google Shape;749;p14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0" name="Google Shape;750;p14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1" name="Google Shape;751;p14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2" name="Google Shape;752;p14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3" name="Google Shape;753;p14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4" name="Google Shape;754;p14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5" name="Google Shape;755;p14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6" name="Google Shape;756;p14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7" name="Google Shape;757;p14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8" name="Google Shape;758;p14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59" name="Google Shape;759;p14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0" name="Google Shape;760;p14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1" name="Google Shape;761;p14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762" name="Google Shape;762;p14"/>
                  <p:cNvGrpSpPr/>
                  <p:nvPr/>
                </p:nvGrpSpPr>
                <p:grpSpPr>
                  <a:xfrm flipH="1">
                    <a:off x="8467466" y="3748199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763" name="Google Shape;763;p14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4" name="Google Shape;764;p14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5" name="Google Shape;765;p14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6" name="Google Shape;766;p14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7" name="Google Shape;767;p14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8" name="Google Shape;768;p14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69" name="Google Shape;769;p14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0" name="Google Shape;770;p14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1" name="Google Shape;771;p14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2" name="Google Shape;772;p14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3" name="Google Shape;773;p14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4" name="Google Shape;774;p14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75" name="Google Shape;775;p14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776" name="Google Shape;776;p14"/>
                <p:cNvGrpSpPr/>
                <p:nvPr/>
              </p:nvGrpSpPr>
              <p:grpSpPr>
                <a:xfrm>
                  <a:off x="8068746" y="422958"/>
                  <a:ext cx="521992" cy="776192"/>
                  <a:chOff x="4131100" y="2430800"/>
                  <a:chExt cx="300930" cy="257871"/>
                </a:xfrm>
              </p:grpSpPr>
              <p:sp>
                <p:nvSpPr>
                  <p:cNvPr id="777" name="Google Shape;777;p14"/>
                  <p:cNvSpPr/>
                  <p:nvPr/>
                </p:nvSpPr>
                <p:spPr>
                  <a:xfrm>
                    <a:off x="4131100" y="243080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8" name="Google Shape;778;p14"/>
                  <p:cNvSpPr/>
                  <p:nvPr/>
                </p:nvSpPr>
                <p:spPr>
                  <a:xfrm>
                    <a:off x="4131100" y="24594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9" name="Google Shape;779;p14"/>
                  <p:cNvSpPr/>
                  <p:nvPr/>
                </p:nvSpPr>
                <p:spPr>
                  <a:xfrm>
                    <a:off x="4131100" y="24880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0" name="Google Shape;780;p14"/>
                  <p:cNvSpPr/>
                  <p:nvPr/>
                </p:nvSpPr>
                <p:spPr>
                  <a:xfrm>
                    <a:off x="4131100" y="25166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1" name="Google Shape;781;p14"/>
                  <p:cNvSpPr/>
                  <p:nvPr/>
                </p:nvSpPr>
                <p:spPr>
                  <a:xfrm>
                    <a:off x="4131100" y="25452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2" name="Google Shape;782;p14"/>
                  <p:cNvSpPr/>
                  <p:nvPr/>
                </p:nvSpPr>
                <p:spPr>
                  <a:xfrm>
                    <a:off x="4131104" y="2574178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3" name="Google Shape;783;p14"/>
                  <p:cNvSpPr/>
                  <p:nvPr/>
                </p:nvSpPr>
                <p:spPr>
                  <a:xfrm>
                    <a:off x="4131104" y="2602801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" name="Google Shape;784;p14"/>
                  <p:cNvSpPr/>
                  <p:nvPr/>
                </p:nvSpPr>
                <p:spPr>
                  <a:xfrm>
                    <a:off x="4131104" y="2631399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5" name="Google Shape;785;p14"/>
                  <p:cNvSpPr/>
                  <p:nvPr/>
                </p:nvSpPr>
                <p:spPr>
                  <a:xfrm>
                    <a:off x="4131104" y="2660023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6" name="Google Shape;786;p14"/>
                  <p:cNvSpPr/>
                  <p:nvPr/>
                </p:nvSpPr>
                <p:spPr>
                  <a:xfrm>
                    <a:off x="4131104" y="2688646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7" name="Google Shape;787;p14"/>
              <p:cNvGrpSpPr/>
              <p:nvPr/>
            </p:nvGrpSpPr>
            <p:grpSpPr>
              <a:xfrm>
                <a:off x="8068746" y="3944350"/>
                <a:ext cx="522018" cy="776192"/>
                <a:chOff x="4131100" y="2430804"/>
                <a:chExt cx="300944" cy="257871"/>
              </a:xfrm>
            </p:grpSpPr>
            <p:sp>
              <p:nvSpPr>
                <p:cNvPr id="788" name="Google Shape;788;p14"/>
                <p:cNvSpPr/>
                <p:nvPr/>
              </p:nvSpPr>
              <p:spPr>
                <a:xfrm>
                  <a:off x="4131104" y="2430804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9" name="Google Shape;789;p14"/>
                <p:cNvSpPr/>
                <p:nvPr/>
              </p:nvSpPr>
              <p:spPr>
                <a:xfrm>
                  <a:off x="4131104" y="245942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0" name="Google Shape;790;p14"/>
                <p:cNvSpPr/>
                <p:nvPr/>
              </p:nvSpPr>
              <p:spPr>
                <a:xfrm>
                  <a:off x="4131104" y="2488026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1" name="Google Shape;791;p14"/>
                <p:cNvSpPr/>
                <p:nvPr/>
              </p:nvSpPr>
              <p:spPr>
                <a:xfrm>
                  <a:off x="4131104" y="2516649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2" name="Google Shape;792;p14"/>
                <p:cNvSpPr/>
                <p:nvPr/>
              </p:nvSpPr>
              <p:spPr>
                <a:xfrm>
                  <a:off x="4131104" y="254524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" name="Google Shape;793;p14"/>
                <p:cNvSpPr/>
                <p:nvPr/>
              </p:nvSpPr>
              <p:spPr>
                <a:xfrm>
                  <a:off x="4131100" y="257417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" name="Google Shape;794;p14"/>
                <p:cNvSpPr/>
                <p:nvPr/>
              </p:nvSpPr>
              <p:spPr>
                <a:xfrm>
                  <a:off x="4131100" y="26028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" name="Google Shape;795;p14"/>
                <p:cNvSpPr/>
                <p:nvPr/>
              </p:nvSpPr>
              <p:spPr>
                <a:xfrm>
                  <a:off x="4131100" y="26314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" name="Google Shape;796;p14"/>
                <p:cNvSpPr/>
                <p:nvPr/>
              </p:nvSpPr>
              <p:spPr>
                <a:xfrm>
                  <a:off x="4131100" y="26600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" name="Google Shape;797;p14"/>
                <p:cNvSpPr/>
                <p:nvPr/>
              </p:nvSpPr>
              <p:spPr>
                <a:xfrm>
                  <a:off x="4131100" y="26886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798" name="Google Shape;798;p14"/>
          <p:cNvSpPr txBox="1">
            <a:spLocks noGrp="1"/>
          </p:cNvSpPr>
          <p:nvPr>
            <p:ph type="title"/>
          </p:nvPr>
        </p:nvSpPr>
        <p:spPr>
          <a:xfrm>
            <a:off x="1617575" y="3245022"/>
            <a:ext cx="4776900" cy="512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9" name="Google Shape;799;p14"/>
          <p:cNvSpPr txBox="1">
            <a:spLocks noGrp="1"/>
          </p:cNvSpPr>
          <p:nvPr>
            <p:ph type="subTitle" idx="1"/>
          </p:nvPr>
        </p:nvSpPr>
        <p:spPr>
          <a:xfrm>
            <a:off x="1617575" y="1226750"/>
            <a:ext cx="4776900" cy="18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3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" name="Google Shape;801;p15"/>
          <p:cNvGrpSpPr/>
          <p:nvPr/>
        </p:nvGrpSpPr>
        <p:grpSpPr>
          <a:xfrm>
            <a:off x="100500" y="-22387"/>
            <a:ext cx="9075517" cy="5188274"/>
            <a:chOff x="100500" y="-22387"/>
            <a:chExt cx="9075517" cy="5188274"/>
          </a:xfrm>
        </p:grpSpPr>
        <p:grpSp>
          <p:nvGrpSpPr>
            <p:cNvPr id="802" name="Google Shape;802;p15"/>
            <p:cNvGrpSpPr/>
            <p:nvPr/>
          </p:nvGrpSpPr>
          <p:grpSpPr>
            <a:xfrm>
              <a:off x="100500" y="100500"/>
              <a:ext cx="7824000" cy="4942500"/>
              <a:chOff x="100500" y="100500"/>
              <a:chExt cx="7824000" cy="4942500"/>
            </a:xfrm>
          </p:grpSpPr>
          <p:sp>
            <p:nvSpPr>
              <p:cNvPr id="803" name="Google Shape;803;p15"/>
              <p:cNvSpPr/>
              <p:nvPr/>
            </p:nvSpPr>
            <p:spPr>
              <a:xfrm>
                <a:off x="100500" y="100500"/>
                <a:ext cx="7824000" cy="4942500"/>
              </a:xfrm>
              <a:prstGeom prst="roundRect">
                <a:avLst>
                  <a:gd name="adj" fmla="val 3114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4" name="Google Shape;804;p15"/>
              <p:cNvGrpSpPr/>
              <p:nvPr/>
            </p:nvGrpSpPr>
            <p:grpSpPr>
              <a:xfrm>
                <a:off x="201900" y="202050"/>
                <a:ext cx="7622100" cy="4739400"/>
                <a:chOff x="201900" y="202050"/>
                <a:chExt cx="7622100" cy="4739400"/>
              </a:xfrm>
            </p:grpSpPr>
            <p:sp>
              <p:nvSpPr>
                <p:cNvPr id="805" name="Google Shape;805;p15"/>
                <p:cNvSpPr/>
                <p:nvPr/>
              </p:nvSpPr>
              <p:spPr>
                <a:xfrm>
                  <a:off x="201900" y="202050"/>
                  <a:ext cx="7622100" cy="4739400"/>
                </a:xfrm>
                <a:prstGeom prst="roundRect">
                  <a:avLst>
                    <a:gd name="adj" fmla="val 239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" name="Google Shape;806;p15"/>
                <p:cNvSpPr/>
                <p:nvPr/>
              </p:nvSpPr>
              <p:spPr>
                <a:xfrm>
                  <a:off x="303000" y="302550"/>
                  <a:ext cx="7419900" cy="4538400"/>
                </a:xfrm>
                <a:prstGeom prst="roundRect">
                  <a:avLst>
                    <a:gd name="adj" fmla="val 1202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" name="Google Shape;807;p15"/>
                <p:cNvSpPr/>
                <p:nvPr/>
              </p:nvSpPr>
              <p:spPr>
                <a:xfrm>
                  <a:off x="403500" y="403050"/>
                  <a:ext cx="7218900" cy="4337400"/>
                </a:xfrm>
                <a:prstGeom prst="roundRect">
                  <a:avLst>
                    <a:gd name="adj" fmla="val 1202"/>
                  </a:avLst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" name="Google Shape;808;p15"/>
                <p:cNvSpPr/>
                <p:nvPr/>
              </p:nvSpPr>
              <p:spPr>
                <a:xfrm>
                  <a:off x="403500" y="403050"/>
                  <a:ext cx="7218900" cy="1005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09" name="Google Shape;809;p15"/>
            <p:cNvGrpSpPr/>
            <p:nvPr/>
          </p:nvGrpSpPr>
          <p:grpSpPr>
            <a:xfrm>
              <a:off x="8068746" y="-22387"/>
              <a:ext cx="1107271" cy="5188274"/>
              <a:chOff x="8068746" y="-22387"/>
              <a:chExt cx="1107271" cy="5188274"/>
            </a:xfrm>
          </p:grpSpPr>
          <p:grpSp>
            <p:nvGrpSpPr>
              <p:cNvPr id="810" name="Google Shape;810;p15"/>
              <p:cNvGrpSpPr/>
              <p:nvPr/>
            </p:nvGrpSpPr>
            <p:grpSpPr>
              <a:xfrm>
                <a:off x="8068746" y="-22387"/>
                <a:ext cx="1107271" cy="5188274"/>
                <a:chOff x="8068746" y="-22387"/>
                <a:chExt cx="1107271" cy="5188274"/>
              </a:xfrm>
            </p:grpSpPr>
            <p:grpSp>
              <p:nvGrpSpPr>
                <p:cNvPr id="811" name="Google Shape;811;p15"/>
                <p:cNvGrpSpPr/>
                <p:nvPr/>
              </p:nvGrpSpPr>
              <p:grpSpPr>
                <a:xfrm>
                  <a:off x="8467466" y="-22387"/>
                  <a:ext cx="708551" cy="5188274"/>
                  <a:chOff x="8467466" y="-22387"/>
                  <a:chExt cx="708551" cy="5188274"/>
                </a:xfrm>
              </p:grpSpPr>
              <p:grpSp>
                <p:nvGrpSpPr>
                  <p:cNvPr id="812" name="Google Shape;812;p15"/>
                  <p:cNvGrpSpPr/>
                  <p:nvPr/>
                </p:nvGrpSpPr>
                <p:grpSpPr>
                  <a:xfrm rot="10800000">
                    <a:off x="8467466" y="-22387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813" name="Google Shape;813;p15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" name="Google Shape;814;p15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5" name="Google Shape;815;p15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6" name="Google Shape;816;p15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7" name="Google Shape;817;p15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8" name="Google Shape;818;p15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9" name="Google Shape;819;p15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0" name="Google Shape;820;p15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1" name="Google Shape;821;p15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2" name="Google Shape;822;p15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3" name="Google Shape;823;p15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4" name="Google Shape;824;p15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5" name="Google Shape;825;p15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26" name="Google Shape;826;p15"/>
                  <p:cNvGrpSpPr/>
                  <p:nvPr/>
                </p:nvGrpSpPr>
                <p:grpSpPr>
                  <a:xfrm flipH="1">
                    <a:off x="8467466" y="3748199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827" name="Google Shape;827;p15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8" name="Google Shape;828;p15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9" name="Google Shape;829;p15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0" name="Google Shape;830;p15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1" name="Google Shape;831;p15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2" name="Google Shape;832;p15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3" name="Google Shape;833;p15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4" name="Google Shape;834;p15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5" name="Google Shape;835;p15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6" name="Google Shape;836;p15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7" name="Google Shape;837;p15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8" name="Google Shape;838;p15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9" name="Google Shape;839;p15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840" name="Google Shape;840;p15"/>
                <p:cNvGrpSpPr/>
                <p:nvPr/>
              </p:nvGrpSpPr>
              <p:grpSpPr>
                <a:xfrm>
                  <a:off x="8068746" y="422958"/>
                  <a:ext cx="521992" cy="776192"/>
                  <a:chOff x="4131100" y="2430800"/>
                  <a:chExt cx="300930" cy="257871"/>
                </a:xfrm>
              </p:grpSpPr>
              <p:sp>
                <p:nvSpPr>
                  <p:cNvPr id="841" name="Google Shape;841;p15"/>
                  <p:cNvSpPr/>
                  <p:nvPr/>
                </p:nvSpPr>
                <p:spPr>
                  <a:xfrm>
                    <a:off x="4131100" y="243080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2" name="Google Shape;842;p15"/>
                  <p:cNvSpPr/>
                  <p:nvPr/>
                </p:nvSpPr>
                <p:spPr>
                  <a:xfrm>
                    <a:off x="4131100" y="24594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3" name="Google Shape;843;p15"/>
                  <p:cNvSpPr/>
                  <p:nvPr/>
                </p:nvSpPr>
                <p:spPr>
                  <a:xfrm>
                    <a:off x="4131100" y="24880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4" name="Google Shape;844;p15"/>
                  <p:cNvSpPr/>
                  <p:nvPr/>
                </p:nvSpPr>
                <p:spPr>
                  <a:xfrm>
                    <a:off x="4131100" y="25166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5" name="Google Shape;845;p15"/>
                  <p:cNvSpPr/>
                  <p:nvPr/>
                </p:nvSpPr>
                <p:spPr>
                  <a:xfrm>
                    <a:off x="4131100" y="25452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6" name="Google Shape;846;p15"/>
                  <p:cNvSpPr/>
                  <p:nvPr/>
                </p:nvSpPr>
                <p:spPr>
                  <a:xfrm>
                    <a:off x="4131104" y="2574178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7" name="Google Shape;847;p15"/>
                  <p:cNvSpPr/>
                  <p:nvPr/>
                </p:nvSpPr>
                <p:spPr>
                  <a:xfrm>
                    <a:off x="4131104" y="2602801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8" name="Google Shape;848;p15"/>
                  <p:cNvSpPr/>
                  <p:nvPr/>
                </p:nvSpPr>
                <p:spPr>
                  <a:xfrm>
                    <a:off x="4131104" y="2631399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9" name="Google Shape;849;p15"/>
                  <p:cNvSpPr/>
                  <p:nvPr/>
                </p:nvSpPr>
                <p:spPr>
                  <a:xfrm>
                    <a:off x="4131104" y="2660023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0" name="Google Shape;850;p15"/>
                  <p:cNvSpPr/>
                  <p:nvPr/>
                </p:nvSpPr>
                <p:spPr>
                  <a:xfrm>
                    <a:off x="4131104" y="2688646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51" name="Google Shape;851;p15"/>
              <p:cNvGrpSpPr/>
              <p:nvPr/>
            </p:nvGrpSpPr>
            <p:grpSpPr>
              <a:xfrm>
                <a:off x="8068746" y="3944350"/>
                <a:ext cx="522018" cy="776192"/>
                <a:chOff x="4131100" y="2430804"/>
                <a:chExt cx="300944" cy="257871"/>
              </a:xfrm>
            </p:grpSpPr>
            <p:sp>
              <p:nvSpPr>
                <p:cNvPr id="852" name="Google Shape;852;p15"/>
                <p:cNvSpPr/>
                <p:nvPr/>
              </p:nvSpPr>
              <p:spPr>
                <a:xfrm>
                  <a:off x="4131104" y="2430804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3" name="Google Shape;853;p15"/>
                <p:cNvSpPr/>
                <p:nvPr/>
              </p:nvSpPr>
              <p:spPr>
                <a:xfrm>
                  <a:off x="4131104" y="245942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4" name="Google Shape;854;p15"/>
                <p:cNvSpPr/>
                <p:nvPr/>
              </p:nvSpPr>
              <p:spPr>
                <a:xfrm>
                  <a:off x="4131104" y="2488026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5" name="Google Shape;855;p15"/>
                <p:cNvSpPr/>
                <p:nvPr/>
              </p:nvSpPr>
              <p:spPr>
                <a:xfrm>
                  <a:off x="4131104" y="2516649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" name="Google Shape;856;p15"/>
                <p:cNvSpPr/>
                <p:nvPr/>
              </p:nvSpPr>
              <p:spPr>
                <a:xfrm>
                  <a:off x="4131104" y="254524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7" name="Google Shape;857;p15"/>
                <p:cNvSpPr/>
                <p:nvPr/>
              </p:nvSpPr>
              <p:spPr>
                <a:xfrm>
                  <a:off x="4131100" y="257417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8" name="Google Shape;858;p15"/>
                <p:cNvSpPr/>
                <p:nvPr/>
              </p:nvSpPr>
              <p:spPr>
                <a:xfrm>
                  <a:off x="4131100" y="26028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9" name="Google Shape;859;p15"/>
                <p:cNvSpPr/>
                <p:nvPr/>
              </p:nvSpPr>
              <p:spPr>
                <a:xfrm>
                  <a:off x="4131100" y="26314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0" name="Google Shape;860;p15"/>
                <p:cNvSpPr/>
                <p:nvPr/>
              </p:nvSpPr>
              <p:spPr>
                <a:xfrm>
                  <a:off x="4131100" y="26600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1" name="Google Shape;861;p15"/>
                <p:cNvSpPr/>
                <p:nvPr/>
              </p:nvSpPr>
              <p:spPr>
                <a:xfrm>
                  <a:off x="4131100" y="26886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862" name="Google Shape;862;p15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863" name="Google Shape;863;p15"/>
          <p:cNvSpPr txBox="1">
            <a:spLocks noGrp="1"/>
          </p:cNvSpPr>
          <p:nvPr>
            <p:ph type="body" idx="1"/>
          </p:nvPr>
        </p:nvSpPr>
        <p:spPr>
          <a:xfrm>
            <a:off x="4155275" y="1401575"/>
            <a:ext cx="3134400" cy="32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4" name="Google Shape;864;p15"/>
          <p:cNvSpPr txBox="1">
            <a:spLocks noGrp="1"/>
          </p:cNvSpPr>
          <p:nvPr>
            <p:ph type="body" idx="2"/>
          </p:nvPr>
        </p:nvSpPr>
        <p:spPr>
          <a:xfrm>
            <a:off x="720000" y="1401575"/>
            <a:ext cx="3134400" cy="32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3_1_3"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6" name="Google Shape;866;p16"/>
          <p:cNvGrpSpPr/>
          <p:nvPr/>
        </p:nvGrpSpPr>
        <p:grpSpPr>
          <a:xfrm>
            <a:off x="100500" y="-22387"/>
            <a:ext cx="9075517" cy="5188274"/>
            <a:chOff x="100500" y="-22387"/>
            <a:chExt cx="9075517" cy="5188274"/>
          </a:xfrm>
        </p:grpSpPr>
        <p:grpSp>
          <p:nvGrpSpPr>
            <p:cNvPr id="867" name="Google Shape;867;p16"/>
            <p:cNvGrpSpPr/>
            <p:nvPr/>
          </p:nvGrpSpPr>
          <p:grpSpPr>
            <a:xfrm>
              <a:off x="100500" y="100500"/>
              <a:ext cx="7824000" cy="4942500"/>
              <a:chOff x="100500" y="100500"/>
              <a:chExt cx="7824000" cy="4942500"/>
            </a:xfrm>
          </p:grpSpPr>
          <p:sp>
            <p:nvSpPr>
              <p:cNvPr id="868" name="Google Shape;868;p16"/>
              <p:cNvSpPr/>
              <p:nvPr/>
            </p:nvSpPr>
            <p:spPr>
              <a:xfrm>
                <a:off x="100500" y="100500"/>
                <a:ext cx="7824000" cy="4942500"/>
              </a:xfrm>
              <a:prstGeom prst="roundRect">
                <a:avLst>
                  <a:gd name="adj" fmla="val 3114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9" name="Google Shape;869;p16"/>
              <p:cNvGrpSpPr/>
              <p:nvPr/>
            </p:nvGrpSpPr>
            <p:grpSpPr>
              <a:xfrm>
                <a:off x="201900" y="202050"/>
                <a:ext cx="7622100" cy="4739400"/>
                <a:chOff x="201900" y="202050"/>
                <a:chExt cx="7622100" cy="4739400"/>
              </a:xfrm>
            </p:grpSpPr>
            <p:sp>
              <p:nvSpPr>
                <p:cNvPr id="870" name="Google Shape;870;p16"/>
                <p:cNvSpPr/>
                <p:nvPr/>
              </p:nvSpPr>
              <p:spPr>
                <a:xfrm>
                  <a:off x="201900" y="202050"/>
                  <a:ext cx="7622100" cy="4739400"/>
                </a:xfrm>
                <a:prstGeom prst="roundRect">
                  <a:avLst>
                    <a:gd name="adj" fmla="val 239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" name="Google Shape;871;p16"/>
                <p:cNvSpPr/>
                <p:nvPr/>
              </p:nvSpPr>
              <p:spPr>
                <a:xfrm>
                  <a:off x="303000" y="302550"/>
                  <a:ext cx="7419900" cy="4538400"/>
                </a:xfrm>
                <a:prstGeom prst="roundRect">
                  <a:avLst>
                    <a:gd name="adj" fmla="val 1202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" name="Google Shape;872;p16"/>
                <p:cNvSpPr/>
                <p:nvPr/>
              </p:nvSpPr>
              <p:spPr>
                <a:xfrm>
                  <a:off x="403500" y="403050"/>
                  <a:ext cx="7218900" cy="4337400"/>
                </a:xfrm>
                <a:prstGeom prst="roundRect">
                  <a:avLst>
                    <a:gd name="adj" fmla="val 1202"/>
                  </a:avLst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" name="Google Shape;873;p16"/>
                <p:cNvSpPr/>
                <p:nvPr/>
              </p:nvSpPr>
              <p:spPr>
                <a:xfrm>
                  <a:off x="403500" y="403050"/>
                  <a:ext cx="7218900" cy="1005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4" name="Google Shape;874;p16"/>
            <p:cNvGrpSpPr/>
            <p:nvPr/>
          </p:nvGrpSpPr>
          <p:grpSpPr>
            <a:xfrm>
              <a:off x="8068746" y="-22387"/>
              <a:ext cx="1107271" cy="5188274"/>
              <a:chOff x="8068746" y="-22387"/>
              <a:chExt cx="1107271" cy="5188274"/>
            </a:xfrm>
          </p:grpSpPr>
          <p:grpSp>
            <p:nvGrpSpPr>
              <p:cNvPr id="875" name="Google Shape;875;p16"/>
              <p:cNvGrpSpPr/>
              <p:nvPr/>
            </p:nvGrpSpPr>
            <p:grpSpPr>
              <a:xfrm>
                <a:off x="8068746" y="-22387"/>
                <a:ext cx="1107271" cy="5188274"/>
                <a:chOff x="8068746" y="-22387"/>
                <a:chExt cx="1107271" cy="5188274"/>
              </a:xfrm>
            </p:grpSpPr>
            <p:grpSp>
              <p:nvGrpSpPr>
                <p:cNvPr id="876" name="Google Shape;876;p16"/>
                <p:cNvGrpSpPr/>
                <p:nvPr/>
              </p:nvGrpSpPr>
              <p:grpSpPr>
                <a:xfrm>
                  <a:off x="8467466" y="-22387"/>
                  <a:ext cx="708551" cy="5188274"/>
                  <a:chOff x="8467466" y="-22387"/>
                  <a:chExt cx="708551" cy="5188274"/>
                </a:xfrm>
              </p:grpSpPr>
              <p:grpSp>
                <p:nvGrpSpPr>
                  <p:cNvPr id="877" name="Google Shape;877;p16"/>
                  <p:cNvGrpSpPr/>
                  <p:nvPr/>
                </p:nvGrpSpPr>
                <p:grpSpPr>
                  <a:xfrm rot="10800000">
                    <a:off x="8467466" y="-22387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878" name="Google Shape;878;p16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9" name="Google Shape;879;p16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0" name="Google Shape;880;p16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1" name="Google Shape;881;p16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2" name="Google Shape;882;p16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3" name="Google Shape;883;p16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4" name="Google Shape;884;p16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5" name="Google Shape;885;p16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6" name="Google Shape;886;p16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7" name="Google Shape;887;p16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8" name="Google Shape;888;p16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9" name="Google Shape;889;p16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90" name="Google Shape;890;p16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891" name="Google Shape;891;p16"/>
                  <p:cNvGrpSpPr/>
                  <p:nvPr/>
                </p:nvGrpSpPr>
                <p:grpSpPr>
                  <a:xfrm flipH="1">
                    <a:off x="8467466" y="3748199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892" name="Google Shape;892;p16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93" name="Google Shape;893;p16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94" name="Google Shape;894;p16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95" name="Google Shape;895;p16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96" name="Google Shape;896;p16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97" name="Google Shape;897;p16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98" name="Google Shape;898;p16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99" name="Google Shape;899;p16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00" name="Google Shape;900;p16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01" name="Google Shape;901;p16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02" name="Google Shape;902;p16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03" name="Google Shape;903;p16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04" name="Google Shape;904;p16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905" name="Google Shape;905;p16"/>
                <p:cNvGrpSpPr/>
                <p:nvPr/>
              </p:nvGrpSpPr>
              <p:grpSpPr>
                <a:xfrm>
                  <a:off x="8068746" y="422958"/>
                  <a:ext cx="521992" cy="776192"/>
                  <a:chOff x="4131100" y="2430800"/>
                  <a:chExt cx="300930" cy="257871"/>
                </a:xfrm>
              </p:grpSpPr>
              <p:sp>
                <p:nvSpPr>
                  <p:cNvPr id="906" name="Google Shape;906;p16"/>
                  <p:cNvSpPr/>
                  <p:nvPr/>
                </p:nvSpPr>
                <p:spPr>
                  <a:xfrm>
                    <a:off x="4131100" y="243080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7" name="Google Shape;907;p16"/>
                  <p:cNvSpPr/>
                  <p:nvPr/>
                </p:nvSpPr>
                <p:spPr>
                  <a:xfrm>
                    <a:off x="4131100" y="24594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8" name="Google Shape;908;p16"/>
                  <p:cNvSpPr/>
                  <p:nvPr/>
                </p:nvSpPr>
                <p:spPr>
                  <a:xfrm>
                    <a:off x="4131100" y="24880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9" name="Google Shape;909;p16"/>
                  <p:cNvSpPr/>
                  <p:nvPr/>
                </p:nvSpPr>
                <p:spPr>
                  <a:xfrm>
                    <a:off x="4131100" y="25166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0" name="Google Shape;910;p16"/>
                  <p:cNvSpPr/>
                  <p:nvPr/>
                </p:nvSpPr>
                <p:spPr>
                  <a:xfrm>
                    <a:off x="4131100" y="25452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1" name="Google Shape;911;p16"/>
                  <p:cNvSpPr/>
                  <p:nvPr/>
                </p:nvSpPr>
                <p:spPr>
                  <a:xfrm>
                    <a:off x="4131104" y="2574178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2" name="Google Shape;912;p16"/>
                  <p:cNvSpPr/>
                  <p:nvPr/>
                </p:nvSpPr>
                <p:spPr>
                  <a:xfrm>
                    <a:off x="4131104" y="2602801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3" name="Google Shape;913;p16"/>
                  <p:cNvSpPr/>
                  <p:nvPr/>
                </p:nvSpPr>
                <p:spPr>
                  <a:xfrm>
                    <a:off x="4131104" y="2631399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4" name="Google Shape;914;p16"/>
                  <p:cNvSpPr/>
                  <p:nvPr/>
                </p:nvSpPr>
                <p:spPr>
                  <a:xfrm>
                    <a:off x="4131104" y="2660023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5" name="Google Shape;915;p16"/>
                  <p:cNvSpPr/>
                  <p:nvPr/>
                </p:nvSpPr>
                <p:spPr>
                  <a:xfrm>
                    <a:off x="4131104" y="2688646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16" name="Google Shape;916;p16"/>
              <p:cNvGrpSpPr/>
              <p:nvPr/>
            </p:nvGrpSpPr>
            <p:grpSpPr>
              <a:xfrm>
                <a:off x="8068746" y="3944350"/>
                <a:ext cx="522018" cy="776192"/>
                <a:chOff x="4131100" y="2430804"/>
                <a:chExt cx="300944" cy="257871"/>
              </a:xfrm>
            </p:grpSpPr>
            <p:sp>
              <p:nvSpPr>
                <p:cNvPr id="917" name="Google Shape;917;p16"/>
                <p:cNvSpPr/>
                <p:nvPr/>
              </p:nvSpPr>
              <p:spPr>
                <a:xfrm>
                  <a:off x="4131104" y="2430804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8" name="Google Shape;918;p16"/>
                <p:cNvSpPr/>
                <p:nvPr/>
              </p:nvSpPr>
              <p:spPr>
                <a:xfrm>
                  <a:off x="4131104" y="245942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9" name="Google Shape;919;p16"/>
                <p:cNvSpPr/>
                <p:nvPr/>
              </p:nvSpPr>
              <p:spPr>
                <a:xfrm>
                  <a:off x="4131104" y="2488026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" name="Google Shape;920;p16"/>
                <p:cNvSpPr/>
                <p:nvPr/>
              </p:nvSpPr>
              <p:spPr>
                <a:xfrm>
                  <a:off x="4131104" y="2516649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1" name="Google Shape;921;p16"/>
                <p:cNvSpPr/>
                <p:nvPr/>
              </p:nvSpPr>
              <p:spPr>
                <a:xfrm>
                  <a:off x="4131104" y="254524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" name="Google Shape;922;p16"/>
                <p:cNvSpPr/>
                <p:nvPr/>
              </p:nvSpPr>
              <p:spPr>
                <a:xfrm>
                  <a:off x="4131100" y="257417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923;p16"/>
                <p:cNvSpPr/>
                <p:nvPr/>
              </p:nvSpPr>
              <p:spPr>
                <a:xfrm>
                  <a:off x="4131100" y="26028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4" name="Google Shape;924;p16"/>
                <p:cNvSpPr/>
                <p:nvPr/>
              </p:nvSpPr>
              <p:spPr>
                <a:xfrm>
                  <a:off x="4131100" y="26314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5" name="Google Shape;925;p16"/>
                <p:cNvSpPr/>
                <p:nvPr/>
              </p:nvSpPr>
              <p:spPr>
                <a:xfrm>
                  <a:off x="4131100" y="26600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" name="Google Shape;926;p16"/>
                <p:cNvSpPr/>
                <p:nvPr/>
              </p:nvSpPr>
              <p:spPr>
                <a:xfrm>
                  <a:off x="4131100" y="26886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927" name="Google Shape;927;p16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928" name="Google Shape;928;p16"/>
          <p:cNvSpPr txBox="1">
            <a:spLocks noGrp="1"/>
          </p:cNvSpPr>
          <p:nvPr>
            <p:ph type="subTitle" idx="1"/>
          </p:nvPr>
        </p:nvSpPr>
        <p:spPr>
          <a:xfrm>
            <a:off x="1152037" y="3271697"/>
            <a:ext cx="2419800" cy="81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929" name="Google Shape;929;p16"/>
          <p:cNvSpPr txBox="1">
            <a:spLocks noGrp="1"/>
          </p:cNvSpPr>
          <p:nvPr>
            <p:ph type="subTitle" idx="2"/>
          </p:nvPr>
        </p:nvSpPr>
        <p:spPr>
          <a:xfrm>
            <a:off x="1152037" y="3983326"/>
            <a:ext cx="2419800" cy="56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30" name="Google Shape;930;p16"/>
          <p:cNvSpPr txBox="1">
            <a:spLocks noGrp="1"/>
          </p:cNvSpPr>
          <p:nvPr>
            <p:ph type="subTitle" idx="3"/>
          </p:nvPr>
        </p:nvSpPr>
        <p:spPr>
          <a:xfrm>
            <a:off x="4437861" y="3271697"/>
            <a:ext cx="2419800" cy="81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931" name="Google Shape;931;p16"/>
          <p:cNvSpPr txBox="1">
            <a:spLocks noGrp="1"/>
          </p:cNvSpPr>
          <p:nvPr>
            <p:ph type="subTitle" idx="4"/>
          </p:nvPr>
        </p:nvSpPr>
        <p:spPr>
          <a:xfrm>
            <a:off x="4437861" y="3983326"/>
            <a:ext cx="2419800" cy="56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_2_1_1"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3" name="Google Shape;933;p17"/>
          <p:cNvGrpSpPr/>
          <p:nvPr/>
        </p:nvGrpSpPr>
        <p:grpSpPr>
          <a:xfrm>
            <a:off x="100500" y="-22387"/>
            <a:ext cx="9075517" cy="5188274"/>
            <a:chOff x="100500" y="-22387"/>
            <a:chExt cx="9075517" cy="5188274"/>
          </a:xfrm>
        </p:grpSpPr>
        <p:grpSp>
          <p:nvGrpSpPr>
            <p:cNvPr id="934" name="Google Shape;934;p17"/>
            <p:cNvGrpSpPr/>
            <p:nvPr/>
          </p:nvGrpSpPr>
          <p:grpSpPr>
            <a:xfrm>
              <a:off x="100500" y="100500"/>
              <a:ext cx="7824000" cy="4942500"/>
              <a:chOff x="100500" y="100500"/>
              <a:chExt cx="7824000" cy="4942500"/>
            </a:xfrm>
          </p:grpSpPr>
          <p:sp>
            <p:nvSpPr>
              <p:cNvPr id="935" name="Google Shape;935;p17"/>
              <p:cNvSpPr/>
              <p:nvPr/>
            </p:nvSpPr>
            <p:spPr>
              <a:xfrm>
                <a:off x="100500" y="100500"/>
                <a:ext cx="7824000" cy="4942500"/>
              </a:xfrm>
              <a:prstGeom prst="roundRect">
                <a:avLst>
                  <a:gd name="adj" fmla="val 3114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6" name="Google Shape;936;p17"/>
              <p:cNvGrpSpPr/>
              <p:nvPr/>
            </p:nvGrpSpPr>
            <p:grpSpPr>
              <a:xfrm>
                <a:off x="201900" y="202050"/>
                <a:ext cx="7622100" cy="4739400"/>
                <a:chOff x="201900" y="202050"/>
                <a:chExt cx="7622100" cy="4739400"/>
              </a:xfrm>
            </p:grpSpPr>
            <p:sp>
              <p:nvSpPr>
                <p:cNvPr id="937" name="Google Shape;937;p17"/>
                <p:cNvSpPr/>
                <p:nvPr/>
              </p:nvSpPr>
              <p:spPr>
                <a:xfrm>
                  <a:off x="201900" y="202050"/>
                  <a:ext cx="7622100" cy="4739400"/>
                </a:xfrm>
                <a:prstGeom prst="roundRect">
                  <a:avLst>
                    <a:gd name="adj" fmla="val 239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" name="Google Shape;938;p17"/>
                <p:cNvSpPr/>
                <p:nvPr/>
              </p:nvSpPr>
              <p:spPr>
                <a:xfrm>
                  <a:off x="303000" y="302550"/>
                  <a:ext cx="7419900" cy="4538400"/>
                </a:xfrm>
                <a:prstGeom prst="roundRect">
                  <a:avLst>
                    <a:gd name="adj" fmla="val 1202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" name="Google Shape;939;p17"/>
                <p:cNvSpPr/>
                <p:nvPr/>
              </p:nvSpPr>
              <p:spPr>
                <a:xfrm>
                  <a:off x="403500" y="403050"/>
                  <a:ext cx="7218900" cy="4337400"/>
                </a:xfrm>
                <a:prstGeom prst="roundRect">
                  <a:avLst>
                    <a:gd name="adj" fmla="val 1202"/>
                  </a:avLst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" name="Google Shape;940;p17"/>
                <p:cNvSpPr/>
                <p:nvPr/>
              </p:nvSpPr>
              <p:spPr>
                <a:xfrm>
                  <a:off x="403500" y="403050"/>
                  <a:ext cx="7218900" cy="1005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41" name="Google Shape;941;p17"/>
            <p:cNvGrpSpPr/>
            <p:nvPr/>
          </p:nvGrpSpPr>
          <p:grpSpPr>
            <a:xfrm>
              <a:off x="8068746" y="-22387"/>
              <a:ext cx="1107271" cy="5188274"/>
              <a:chOff x="8068746" y="-22387"/>
              <a:chExt cx="1107271" cy="5188274"/>
            </a:xfrm>
          </p:grpSpPr>
          <p:grpSp>
            <p:nvGrpSpPr>
              <p:cNvPr id="942" name="Google Shape;942;p17"/>
              <p:cNvGrpSpPr/>
              <p:nvPr/>
            </p:nvGrpSpPr>
            <p:grpSpPr>
              <a:xfrm>
                <a:off x="8068746" y="-22387"/>
                <a:ext cx="1107271" cy="5188274"/>
                <a:chOff x="8068746" y="-22387"/>
                <a:chExt cx="1107271" cy="5188274"/>
              </a:xfrm>
            </p:grpSpPr>
            <p:grpSp>
              <p:nvGrpSpPr>
                <p:cNvPr id="943" name="Google Shape;943;p17"/>
                <p:cNvGrpSpPr/>
                <p:nvPr/>
              </p:nvGrpSpPr>
              <p:grpSpPr>
                <a:xfrm>
                  <a:off x="8467466" y="-22387"/>
                  <a:ext cx="708551" cy="5188274"/>
                  <a:chOff x="8467466" y="-22387"/>
                  <a:chExt cx="708551" cy="5188274"/>
                </a:xfrm>
              </p:grpSpPr>
              <p:grpSp>
                <p:nvGrpSpPr>
                  <p:cNvPr id="944" name="Google Shape;944;p17"/>
                  <p:cNvGrpSpPr/>
                  <p:nvPr/>
                </p:nvGrpSpPr>
                <p:grpSpPr>
                  <a:xfrm rot="10800000">
                    <a:off x="8467466" y="-22387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945" name="Google Shape;945;p17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46" name="Google Shape;946;p17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47" name="Google Shape;947;p17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48" name="Google Shape;948;p17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49" name="Google Shape;949;p17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50" name="Google Shape;950;p17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51" name="Google Shape;951;p17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52" name="Google Shape;952;p17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53" name="Google Shape;953;p17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54" name="Google Shape;954;p17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55" name="Google Shape;955;p17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56" name="Google Shape;956;p17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57" name="Google Shape;957;p17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958" name="Google Shape;958;p17"/>
                  <p:cNvGrpSpPr/>
                  <p:nvPr/>
                </p:nvGrpSpPr>
                <p:grpSpPr>
                  <a:xfrm flipH="1">
                    <a:off x="8467466" y="3748199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959" name="Google Shape;959;p17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60" name="Google Shape;960;p17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61" name="Google Shape;961;p17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62" name="Google Shape;962;p17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63" name="Google Shape;963;p17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64" name="Google Shape;964;p17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65" name="Google Shape;965;p17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66" name="Google Shape;966;p17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67" name="Google Shape;967;p17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68" name="Google Shape;968;p17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69" name="Google Shape;969;p17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70" name="Google Shape;970;p17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71" name="Google Shape;971;p17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972" name="Google Shape;972;p17"/>
                <p:cNvGrpSpPr/>
                <p:nvPr/>
              </p:nvGrpSpPr>
              <p:grpSpPr>
                <a:xfrm>
                  <a:off x="8068746" y="422958"/>
                  <a:ext cx="521992" cy="776192"/>
                  <a:chOff x="4131100" y="2430800"/>
                  <a:chExt cx="300930" cy="257871"/>
                </a:xfrm>
              </p:grpSpPr>
              <p:sp>
                <p:nvSpPr>
                  <p:cNvPr id="973" name="Google Shape;973;p17"/>
                  <p:cNvSpPr/>
                  <p:nvPr/>
                </p:nvSpPr>
                <p:spPr>
                  <a:xfrm>
                    <a:off x="4131100" y="243080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4" name="Google Shape;974;p17"/>
                  <p:cNvSpPr/>
                  <p:nvPr/>
                </p:nvSpPr>
                <p:spPr>
                  <a:xfrm>
                    <a:off x="4131100" y="24594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5" name="Google Shape;975;p17"/>
                  <p:cNvSpPr/>
                  <p:nvPr/>
                </p:nvSpPr>
                <p:spPr>
                  <a:xfrm>
                    <a:off x="4131100" y="24880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6" name="Google Shape;976;p17"/>
                  <p:cNvSpPr/>
                  <p:nvPr/>
                </p:nvSpPr>
                <p:spPr>
                  <a:xfrm>
                    <a:off x="4131100" y="25166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7" name="Google Shape;977;p17"/>
                  <p:cNvSpPr/>
                  <p:nvPr/>
                </p:nvSpPr>
                <p:spPr>
                  <a:xfrm>
                    <a:off x="4131100" y="25452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8" name="Google Shape;978;p17"/>
                  <p:cNvSpPr/>
                  <p:nvPr/>
                </p:nvSpPr>
                <p:spPr>
                  <a:xfrm>
                    <a:off x="4131104" y="2574178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9" name="Google Shape;979;p17"/>
                  <p:cNvSpPr/>
                  <p:nvPr/>
                </p:nvSpPr>
                <p:spPr>
                  <a:xfrm>
                    <a:off x="4131104" y="2602801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0" name="Google Shape;980;p17"/>
                  <p:cNvSpPr/>
                  <p:nvPr/>
                </p:nvSpPr>
                <p:spPr>
                  <a:xfrm>
                    <a:off x="4131104" y="2631399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1" name="Google Shape;981;p17"/>
                  <p:cNvSpPr/>
                  <p:nvPr/>
                </p:nvSpPr>
                <p:spPr>
                  <a:xfrm>
                    <a:off x="4131104" y="2660023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2" name="Google Shape;982;p17"/>
                  <p:cNvSpPr/>
                  <p:nvPr/>
                </p:nvSpPr>
                <p:spPr>
                  <a:xfrm>
                    <a:off x="4131104" y="2688646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983" name="Google Shape;983;p17"/>
              <p:cNvGrpSpPr/>
              <p:nvPr/>
            </p:nvGrpSpPr>
            <p:grpSpPr>
              <a:xfrm>
                <a:off x="8068746" y="3944350"/>
                <a:ext cx="522018" cy="776192"/>
                <a:chOff x="4131100" y="2430804"/>
                <a:chExt cx="300944" cy="257871"/>
              </a:xfrm>
            </p:grpSpPr>
            <p:sp>
              <p:nvSpPr>
                <p:cNvPr id="984" name="Google Shape;984;p17"/>
                <p:cNvSpPr/>
                <p:nvPr/>
              </p:nvSpPr>
              <p:spPr>
                <a:xfrm>
                  <a:off x="4131104" y="2430804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5" name="Google Shape;985;p17"/>
                <p:cNvSpPr/>
                <p:nvPr/>
              </p:nvSpPr>
              <p:spPr>
                <a:xfrm>
                  <a:off x="4131104" y="245942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6" name="Google Shape;986;p17"/>
                <p:cNvSpPr/>
                <p:nvPr/>
              </p:nvSpPr>
              <p:spPr>
                <a:xfrm>
                  <a:off x="4131104" y="2488026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7" name="Google Shape;987;p17"/>
                <p:cNvSpPr/>
                <p:nvPr/>
              </p:nvSpPr>
              <p:spPr>
                <a:xfrm>
                  <a:off x="4131104" y="2516649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8" name="Google Shape;988;p17"/>
                <p:cNvSpPr/>
                <p:nvPr/>
              </p:nvSpPr>
              <p:spPr>
                <a:xfrm>
                  <a:off x="4131104" y="254524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9" name="Google Shape;989;p17"/>
                <p:cNvSpPr/>
                <p:nvPr/>
              </p:nvSpPr>
              <p:spPr>
                <a:xfrm>
                  <a:off x="4131100" y="257417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0" name="Google Shape;990;p17"/>
                <p:cNvSpPr/>
                <p:nvPr/>
              </p:nvSpPr>
              <p:spPr>
                <a:xfrm>
                  <a:off x="4131100" y="26028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1" name="Google Shape;991;p17"/>
                <p:cNvSpPr/>
                <p:nvPr/>
              </p:nvSpPr>
              <p:spPr>
                <a:xfrm>
                  <a:off x="4131100" y="26314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2" name="Google Shape;992;p17"/>
                <p:cNvSpPr/>
                <p:nvPr/>
              </p:nvSpPr>
              <p:spPr>
                <a:xfrm>
                  <a:off x="4131100" y="26600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" name="Google Shape;993;p17"/>
                <p:cNvSpPr/>
                <p:nvPr/>
              </p:nvSpPr>
              <p:spPr>
                <a:xfrm>
                  <a:off x="4131100" y="26886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994" name="Google Shape;994;p17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995" name="Google Shape;995;p17"/>
          <p:cNvSpPr txBox="1">
            <a:spLocks noGrp="1"/>
          </p:cNvSpPr>
          <p:nvPr>
            <p:ph type="subTitle" idx="1"/>
          </p:nvPr>
        </p:nvSpPr>
        <p:spPr>
          <a:xfrm>
            <a:off x="720063" y="2827391"/>
            <a:ext cx="19806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996" name="Google Shape;996;p17"/>
          <p:cNvSpPr txBox="1">
            <a:spLocks noGrp="1"/>
          </p:cNvSpPr>
          <p:nvPr>
            <p:ph type="subTitle" idx="2"/>
          </p:nvPr>
        </p:nvSpPr>
        <p:spPr>
          <a:xfrm>
            <a:off x="720063" y="3319331"/>
            <a:ext cx="19806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97" name="Google Shape;997;p17"/>
          <p:cNvSpPr txBox="1">
            <a:spLocks noGrp="1"/>
          </p:cNvSpPr>
          <p:nvPr>
            <p:ph type="subTitle" idx="3"/>
          </p:nvPr>
        </p:nvSpPr>
        <p:spPr>
          <a:xfrm>
            <a:off x="3014551" y="2827391"/>
            <a:ext cx="19806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998" name="Google Shape;998;p17"/>
          <p:cNvSpPr txBox="1">
            <a:spLocks noGrp="1"/>
          </p:cNvSpPr>
          <p:nvPr>
            <p:ph type="subTitle" idx="4"/>
          </p:nvPr>
        </p:nvSpPr>
        <p:spPr>
          <a:xfrm>
            <a:off x="3014551" y="3319331"/>
            <a:ext cx="19806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99" name="Google Shape;999;p17"/>
          <p:cNvSpPr txBox="1">
            <a:spLocks noGrp="1"/>
          </p:cNvSpPr>
          <p:nvPr>
            <p:ph type="subTitle" idx="5"/>
          </p:nvPr>
        </p:nvSpPr>
        <p:spPr>
          <a:xfrm>
            <a:off x="5309038" y="2827391"/>
            <a:ext cx="19806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1000" name="Google Shape;1000;p17"/>
          <p:cNvSpPr txBox="1">
            <a:spLocks noGrp="1"/>
          </p:cNvSpPr>
          <p:nvPr>
            <p:ph type="subTitle" idx="6"/>
          </p:nvPr>
        </p:nvSpPr>
        <p:spPr>
          <a:xfrm>
            <a:off x="5309038" y="3319331"/>
            <a:ext cx="19806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"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3" name="Google Shape;1073;p19"/>
          <p:cNvGrpSpPr/>
          <p:nvPr/>
        </p:nvGrpSpPr>
        <p:grpSpPr>
          <a:xfrm>
            <a:off x="100500" y="-22387"/>
            <a:ext cx="9075517" cy="5188274"/>
            <a:chOff x="100500" y="-22387"/>
            <a:chExt cx="9075517" cy="5188274"/>
          </a:xfrm>
        </p:grpSpPr>
        <p:grpSp>
          <p:nvGrpSpPr>
            <p:cNvPr id="1074" name="Google Shape;1074;p19"/>
            <p:cNvGrpSpPr/>
            <p:nvPr/>
          </p:nvGrpSpPr>
          <p:grpSpPr>
            <a:xfrm>
              <a:off x="100500" y="100500"/>
              <a:ext cx="7824000" cy="4942500"/>
              <a:chOff x="100500" y="100500"/>
              <a:chExt cx="7824000" cy="4942500"/>
            </a:xfrm>
          </p:grpSpPr>
          <p:sp>
            <p:nvSpPr>
              <p:cNvPr id="1075" name="Google Shape;1075;p19"/>
              <p:cNvSpPr/>
              <p:nvPr/>
            </p:nvSpPr>
            <p:spPr>
              <a:xfrm>
                <a:off x="100500" y="100500"/>
                <a:ext cx="7824000" cy="4942500"/>
              </a:xfrm>
              <a:prstGeom prst="roundRect">
                <a:avLst>
                  <a:gd name="adj" fmla="val 3114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6" name="Google Shape;1076;p19"/>
              <p:cNvGrpSpPr/>
              <p:nvPr/>
            </p:nvGrpSpPr>
            <p:grpSpPr>
              <a:xfrm>
                <a:off x="201900" y="202050"/>
                <a:ext cx="7622100" cy="4739400"/>
                <a:chOff x="201900" y="202050"/>
                <a:chExt cx="7622100" cy="4739400"/>
              </a:xfrm>
            </p:grpSpPr>
            <p:sp>
              <p:nvSpPr>
                <p:cNvPr id="1077" name="Google Shape;1077;p19"/>
                <p:cNvSpPr/>
                <p:nvPr/>
              </p:nvSpPr>
              <p:spPr>
                <a:xfrm>
                  <a:off x="201900" y="202050"/>
                  <a:ext cx="7622100" cy="4739400"/>
                </a:xfrm>
                <a:prstGeom prst="roundRect">
                  <a:avLst>
                    <a:gd name="adj" fmla="val 239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" name="Google Shape;1078;p19"/>
                <p:cNvSpPr/>
                <p:nvPr/>
              </p:nvSpPr>
              <p:spPr>
                <a:xfrm>
                  <a:off x="303000" y="302550"/>
                  <a:ext cx="7419900" cy="4538400"/>
                </a:xfrm>
                <a:prstGeom prst="roundRect">
                  <a:avLst>
                    <a:gd name="adj" fmla="val 1202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" name="Google Shape;1079;p19"/>
                <p:cNvSpPr/>
                <p:nvPr/>
              </p:nvSpPr>
              <p:spPr>
                <a:xfrm>
                  <a:off x="403500" y="403050"/>
                  <a:ext cx="7218900" cy="4337400"/>
                </a:xfrm>
                <a:prstGeom prst="roundRect">
                  <a:avLst>
                    <a:gd name="adj" fmla="val 1202"/>
                  </a:avLst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" name="Google Shape;1080;p19"/>
                <p:cNvSpPr/>
                <p:nvPr/>
              </p:nvSpPr>
              <p:spPr>
                <a:xfrm>
                  <a:off x="403500" y="403050"/>
                  <a:ext cx="7218900" cy="1005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81" name="Google Shape;1081;p19"/>
            <p:cNvGrpSpPr/>
            <p:nvPr/>
          </p:nvGrpSpPr>
          <p:grpSpPr>
            <a:xfrm>
              <a:off x="8068746" y="-22387"/>
              <a:ext cx="1107271" cy="5188274"/>
              <a:chOff x="8068746" y="-22387"/>
              <a:chExt cx="1107271" cy="5188274"/>
            </a:xfrm>
          </p:grpSpPr>
          <p:grpSp>
            <p:nvGrpSpPr>
              <p:cNvPr id="1082" name="Google Shape;1082;p19"/>
              <p:cNvGrpSpPr/>
              <p:nvPr/>
            </p:nvGrpSpPr>
            <p:grpSpPr>
              <a:xfrm>
                <a:off x="8068746" y="-22387"/>
                <a:ext cx="1107271" cy="5188274"/>
                <a:chOff x="8068746" y="-22387"/>
                <a:chExt cx="1107271" cy="5188274"/>
              </a:xfrm>
            </p:grpSpPr>
            <p:grpSp>
              <p:nvGrpSpPr>
                <p:cNvPr id="1083" name="Google Shape;1083;p19"/>
                <p:cNvGrpSpPr/>
                <p:nvPr/>
              </p:nvGrpSpPr>
              <p:grpSpPr>
                <a:xfrm>
                  <a:off x="8467466" y="-22387"/>
                  <a:ext cx="708551" cy="5188274"/>
                  <a:chOff x="8467466" y="-22387"/>
                  <a:chExt cx="708551" cy="5188274"/>
                </a:xfrm>
              </p:grpSpPr>
              <p:grpSp>
                <p:nvGrpSpPr>
                  <p:cNvPr id="1084" name="Google Shape;1084;p19"/>
                  <p:cNvGrpSpPr/>
                  <p:nvPr/>
                </p:nvGrpSpPr>
                <p:grpSpPr>
                  <a:xfrm rot="10800000">
                    <a:off x="8467466" y="-22387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1085" name="Google Shape;1085;p19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6" name="Google Shape;1086;p19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7" name="Google Shape;1087;p19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8" name="Google Shape;1088;p19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9" name="Google Shape;1089;p19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0" name="Google Shape;1090;p19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1" name="Google Shape;1091;p19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2" name="Google Shape;1092;p19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3" name="Google Shape;1093;p19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4" name="Google Shape;1094;p19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5" name="Google Shape;1095;p19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6" name="Google Shape;1096;p19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7" name="Google Shape;1097;p19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098" name="Google Shape;1098;p19"/>
                  <p:cNvGrpSpPr/>
                  <p:nvPr/>
                </p:nvGrpSpPr>
                <p:grpSpPr>
                  <a:xfrm flipH="1">
                    <a:off x="8467466" y="3748199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1099" name="Google Shape;1099;p19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00" name="Google Shape;1100;p19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01" name="Google Shape;1101;p19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02" name="Google Shape;1102;p19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03" name="Google Shape;1103;p19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04" name="Google Shape;1104;p19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05" name="Google Shape;1105;p19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06" name="Google Shape;1106;p19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07" name="Google Shape;1107;p19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08" name="Google Shape;1108;p19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09" name="Google Shape;1109;p19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10" name="Google Shape;1110;p19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11" name="Google Shape;1111;p19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1112" name="Google Shape;1112;p19"/>
                <p:cNvGrpSpPr/>
                <p:nvPr/>
              </p:nvGrpSpPr>
              <p:grpSpPr>
                <a:xfrm>
                  <a:off x="8068746" y="422958"/>
                  <a:ext cx="521992" cy="776192"/>
                  <a:chOff x="4131100" y="2430800"/>
                  <a:chExt cx="300930" cy="257871"/>
                </a:xfrm>
              </p:grpSpPr>
              <p:sp>
                <p:nvSpPr>
                  <p:cNvPr id="1113" name="Google Shape;1113;p19"/>
                  <p:cNvSpPr/>
                  <p:nvPr/>
                </p:nvSpPr>
                <p:spPr>
                  <a:xfrm>
                    <a:off x="4131100" y="243080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4" name="Google Shape;1114;p19"/>
                  <p:cNvSpPr/>
                  <p:nvPr/>
                </p:nvSpPr>
                <p:spPr>
                  <a:xfrm>
                    <a:off x="4131100" y="24594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5" name="Google Shape;1115;p19"/>
                  <p:cNvSpPr/>
                  <p:nvPr/>
                </p:nvSpPr>
                <p:spPr>
                  <a:xfrm>
                    <a:off x="4131100" y="24880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6" name="Google Shape;1116;p19"/>
                  <p:cNvSpPr/>
                  <p:nvPr/>
                </p:nvSpPr>
                <p:spPr>
                  <a:xfrm>
                    <a:off x="4131100" y="25166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7" name="Google Shape;1117;p19"/>
                  <p:cNvSpPr/>
                  <p:nvPr/>
                </p:nvSpPr>
                <p:spPr>
                  <a:xfrm>
                    <a:off x="4131100" y="25452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8" name="Google Shape;1118;p19"/>
                  <p:cNvSpPr/>
                  <p:nvPr/>
                </p:nvSpPr>
                <p:spPr>
                  <a:xfrm>
                    <a:off x="4131104" y="2574178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9" name="Google Shape;1119;p19"/>
                  <p:cNvSpPr/>
                  <p:nvPr/>
                </p:nvSpPr>
                <p:spPr>
                  <a:xfrm>
                    <a:off x="4131104" y="2602801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0" name="Google Shape;1120;p19"/>
                  <p:cNvSpPr/>
                  <p:nvPr/>
                </p:nvSpPr>
                <p:spPr>
                  <a:xfrm>
                    <a:off x="4131104" y="2631399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1" name="Google Shape;1121;p19"/>
                  <p:cNvSpPr/>
                  <p:nvPr/>
                </p:nvSpPr>
                <p:spPr>
                  <a:xfrm>
                    <a:off x="4131104" y="2660023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2" name="Google Shape;1122;p19"/>
                  <p:cNvSpPr/>
                  <p:nvPr/>
                </p:nvSpPr>
                <p:spPr>
                  <a:xfrm>
                    <a:off x="4131104" y="2688646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123" name="Google Shape;1123;p19"/>
              <p:cNvGrpSpPr/>
              <p:nvPr/>
            </p:nvGrpSpPr>
            <p:grpSpPr>
              <a:xfrm>
                <a:off x="8068746" y="3944350"/>
                <a:ext cx="522018" cy="776192"/>
                <a:chOff x="4131100" y="2430804"/>
                <a:chExt cx="300944" cy="257871"/>
              </a:xfrm>
            </p:grpSpPr>
            <p:sp>
              <p:nvSpPr>
                <p:cNvPr id="1124" name="Google Shape;1124;p19"/>
                <p:cNvSpPr/>
                <p:nvPr/>
              </p:nvSpPr>
              <p:spPr>
                <a:xfrm>
                  <a:off x="4131104" y="2430804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5" name="Google Shape;1125;p19"/>
                <p:cNvSpPr/>
                <p:nvPr/>
              </p:nvSpPr>
              <p:spPr>
                <a:xfrm>
                  <a:off x="4131104" y="245942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6" name="Google Shape;1126;p19"/>
                <p:cNvSpPr/>
                <p:nvPr/>
              </p:nvSpPr>
              <p:spPr>
                <a:xfrm>
                  <a:off x="4131104" y="2488026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7" name="Google Shape;1127;p19"/>
                <p:cNvSpPr/>
                <p:nvPr/>
              </p:nvSpPr>
              <p:spPr>
                <a:xfrm>
                  <a:off x="4131104" y="2516649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8" name="Google Shape;1128;p19"/>
                <p:cNvSpPr/>
                <p:nvPr/>
              </p:nvSpPr>
              <p:spPr>
                <a:xfrm>
                  <a:off x="4131104" y="254524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" name="Google Shape;1129;p19"/>
                <p:cNvSpPr/>
                <p:nvPr/>
              </p:nvSpPr>
              <p:spPr>
                <a:xfrm>
                  <a:off x="4131100" y="257417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" name="Google Shape;1130;p19"/>
                <p:cNvSpPr/>
                <p:nvPr/>
              </p:nvSpPr>
              <p:spPr>
                <a:xfrm>
                  <a:off x="4131100" y="26028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1" name="Google Shape;1131;p19"/>
                <p:cNvSpPr/>
                <p:nvPr/>
              </p:nvSpPr>
              <p:spPr>
                <a:xfrm>
                  <a:off x="4131100" y="26314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2" name="Google Shape;1132;p19"/>
                <p:cNvSpPr/>
                <p:nvPr/>
              </p:nvSpPr>
              <p:spPr>
                <a:xfrm>
                  <a:off x="4131100" y="26600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3" name="Google Shape;1133;p19"/>
                <p:cNvSpPr/>
                <p:nvPr/>
              </p:nvSpPr>
              <p:spPr>
                <a:xfrm>
                  <a:off x="4131100" y="26886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134" name="Google Shape;1134;p19"/>
          <p:cNvSpPr txBox="1">
            <a:spLocks noGrp="1"/>
          </p:cNvSpPr>
          <p:nvPr>
            <p:ph type="subTitle" idx="1"/>
          </p:nvPr>
        </p:nvSpPr>
        <p:spPr>
          <a:xfrm>
            <a:off x="721194" y="3419338"/>
            <a:ext cx="18450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1135" name="Google Shape;1135;p19"/>
          <p:cNvSpPr txBox="1">
            <a:spLocks noGrp="1"/>
          </p:cNvSpPr>
          <p:nvPr>
            <p:ph type="subTitle" idx="2"/>
          </p:nvPr>
        </p:nvSpPr>
        <p:spPr>
          <a:xfrm>
            <a:off x="721194" y="3851382"/>
            <a:ext cx="1845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36" name="Google Shape;1136;p19"/>
          <p:cNvSpPr txBox="1">
            <a:spLocks noGrp="1"/>
          </p:cNvSpPr>
          <p:nvPr>
            <p:ph type="subTitle" idx="3"/>
          </p:nvPr>
        </p:nvSpPr>
        <p:spPr>
          <a:xfrm>
            <a:off x="3083534" y="3419338"/>
            <a:ext cx="18450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1137" name="Google Shape;1137;p19"/>
          <p:cNvSpPr txBox="1">
            <a:spLocks noGrp="1"/>
          </p:cNvSpPr>
          <p:nvPr>
            <p:ph type="subTitle" idx="4"/>
          </p:nvPr>
        </p:nvSpPr>
        <p:spPr>
          <a:xfrm>
            <a:off x="3083534" y="3851382"/>
            <a:ext cx="1845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38" name="Google Shape;1138;p19"/>
          <p:cNvSpPr txBox="1">
            <a:spLocks noGrp="1"/>
          </p:cNvSpPr>
          <p:nvPr>
            <p:ph type="subTitle" idx="5"/>
          </p:nvPr>
        </p:nvSpPr>
        <p:spPr>
          <a:xfrm>
            <a:off x="5444680" y="3419338"/>
            <a:ext cx="1845000" cy="53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1139" name="Google Shape;1139;p19"/>
          <p:cNvSpPr txBox="1">
            <a:spLocks noGrp="1"/>
          </p:cNvSpPr>
          <p:nvPr>
            <p:ph type="subTitle" idx="6"/>
          </p:nvPr>
        </p:nvSpPr>
        <p:spPr>
          <a:xfrm>
            <a:off x="5444680" y="3851382"/>
            <a:ext cx="1845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40" name="Google Shape;1140;p19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141" name="Google Shape;1141;p19"/>
          <p:cNvSpPr txBox="1">
            <a:spLocks noGrp="1"/>
          </p:cNvSpPr>
          <p:nvPr>
            <p:ph type="subTitle" idx="7"/>
          </p:nvPr>
        </p:nvSpPr>
        <p:spPr>
          <a:xfrm>
            <a:off x="720606" y="1910559"/>
            <a:ext cx="18450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1142" name="Google Shape;1142;p19"/>
          <p:cNvSpPr txBox="1">
            <a:spLocks noGrp="1"/>
          </p:cNvSpPr>
          <p:nvPr>
            <p:ph type="subTitle" idx="8"/>
          </p:nvPr>
        </p:nvSpPr>
        <p:spPr>
          <a:xfrm>
            <a:off x="720606" y="2342603"/>
            <a:ext cx="1845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43" name="Google Shape;1143;p19"/>
          <p:cNvSpPr txBox="1">
            <a:spLocks noGrp="1"/>
          </p:cNvSpPr>
          <p:nvPr>
            <p:ph type="subTitle" idx="9"/>
          </p:nvPr>
        </p:nvSpPr>
        <p:spPr>
          <a:xfrm>
            <a:off x="3082946" y="1910559"/>
            <a:ext cx="18450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1144" name="Google Shape;1144;p19"/>
          <p:cNvSpPr txBox="1">
            <a:spLocks noGrp="1"/>
          </p:cNvSpPr>
          <p:nvPr>
            <p:ph type="subTitle" idx="13"/>
          </p:nvPr>
        </p:nvSpPr>
        <p:spPr>
          <a:xfrm>
            <a:off x="3082946" y="2342603"/>
            <a:ext cx="1845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45" name="Google Shape;1145;p19"/>
          <p:cNvSpPr txBox="1">
            <a:spLocks noGrp="1"/>
          </p:cNvSpPr>
          <p:nvPr>
            <p:ph type="subTitle" idx="14"/>
          </p:nvPr>
        </p:nvSpPr>
        <p:spPr>
          <a:xfrm>
            <a:off x="5444092" y="1910559"/>
            <a:ext cx="18450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1146" name="Google Shape;1146;p19"/>
          <p:cNvSpPr txBox="1">
            <a:spLocks noGrp="1"/>
          </p:cNvSpPr>
          <p:nvPr>
            <p:ph type="subTitle" idx="15"/>
          </p:nvPr>
        </p:nvSpPr>
        <p:spPr>
          <a:xfrm>
            <a:off x="5444092" y="2342603"/>
            <a:ext cx="1845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5_1_1_1_1">
    <p:spTree>
      <p:nvGrpSpPr>
        <p:cNvPr id="1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8" name="Google Shape;1148;p20"/>
          <p:cNvGrpSpPr/>
          <p:nvPr/>
        </p:nvGrpSpPr>
        <p:grpSpPr>
          <a:xfrm>
            <a:off x="100500" y="-22387"/>
            <a:ext cx="9075517" cy="5188274"/>
            <a:chOff x="100500" y="-22387"/>
            <a:chExt cx="9075517" cy="5188274"/>
          </a:xfrm>
        </p:grpSpPr>
        <p:grpSp>
          <p:nvGrpSpPr>
            <p:cNvPr id="1149" name="Google Shape;1149;p20"/>
            <p:cNvGrpSpPr/>
            <p:nvPr/>
          </p:nvGrpSpPr>
          <p:grpSpPr>
            <a:xfrm>
              <a:off x="100500" y="100500"/>
              <a:ext cx="7824000" cy="4942500"/>
              <a:chOff x="100500" y="100500"/>
              <a:chExt cx="7824000" cy="4942500"/>
            </a:xfrm>
          </p:grpSpPr>
          <p:sp>
            <p:nvSpPr>
              <p:cNvPr id="1150" name="Google Shape;1150;p20"/>
              <p:cNvSpPr/>
              <p:nvPr/>
            </p:nvSpPr>
            <p:spPr>
              <a:xfrm>
                <a:off x="100500" y="100500"/>
                <a:ext cx="7824000" cy="4942500"/>
              </a:xfrm>
              <a:prstGeom prst="roundRect">
                <a:avLst>
                  <a:gd name="adj" fmla="val 3114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51" name="Google Shape;1151;p20"/>
              <p:cNvGrpSpPr/>
              <p:nvPr/>
            </p:nvGrpSpPr>
            <p:grpSpPr>
              <a:xfrm>
                <a:off x="201900" y="202050"/>
                <a:ext cx="7622100" cy="4739400"/>
                <a:chOff x="201900" y="202050"/>
                <a:chExt cx="7622100" cy="4739400"/>
              </a:xfrm>
            </p:grpSpPr>
            <p:sp>
              <p:nvSpPr>
                <p:cNvPr id="1152" name="Google Shape;1152;p20"/>
                <p:cNvSpPr/>
                <p:nvPr/>
              </p:nvSpPr>
              <p:spPr>
                <a:xfrm>
                  <a:off x="201900" y="202050"/>
                  <a:ext cx="7622100" cy="4739400"/>
                </a:xfrm>
                <a:prstGeom prst="roundRect">
                  <a:avLst>
                    <a:gd name="adj" fmla="val 239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" name="Google Shape;1153;p20"/>
                <p:cNvSpPr/>
                <p:nvPr/>
              </p:nvSpPr>
              <p:spPr>
                <a:xfrm>
                  <a:off x="303000" y="302550"/>
                  <a:ext cx="7419900" cy="4538400"/>
                </a:xfrm>
                <a:prstGeom prst="roundRect">
                  <a:avLst>
                    <a:gd name="adj" fmla="val 1202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" name="Google Shape;1154;p20"/>
                <p:cNvSpPr/>
                <p:nvPr/>
              </p:nvSpPr>
              <p:spPr>
                <a:xfrm>
                  <a:off x="403500" y="403050"/>
                  <a:ext cx="7218900" cy="4337400"/>
                </a:xfrm>
                <a:prstGeom prst="roundRect">
                  <a:avLst>
                    <a:gd name="adj" fmla="val 1202"/>
                  </a:avLst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5" name="Google Shape;1155;p20"/>
                <p:cNvSpPr/>
                <p:nvPr/>
              </p:nvSpPr>
              <p:spPr>
                <a:xfrm>
                  <a:off x="403500" y="403050"/>
                  <a:ext cx="7218900" cy="1005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56" name="Google Shape;1156;p20"/>
            <p:cNvGrpSpPr/>
            <p:nvPr/>
          </p:nvGrpSpPr>
          <p:grpSpPr>
            <a:xfrm>
              <a:off x="8068746" y="-22387"/>
              <a:ext cx="1107271" cy="5188274"/>
              <a:chOff x="8068746" y="-22387"/>
              <a:chExt cx="1107271" cy="5188274"/>
            </a:xfrm>
          </p:grpSpPr>
          <p:grpSp>
            <p:nvGrpSpPr>
              <p:cNvPr id="1157" name="Google Shape;1157;p20"/>
              <p:cNvGrpSpPr/>
              <p:nvPr/>
            </p:nvGrpSpPr>
            <p:grpSpPr>
              <a:xfrm>
                <a:off x="8068746" y="-22387"/>
                <a:ext cx="1107271" cy="5188274"/>
                <a:chOff x="8068746" y="-22387"/>
                <a:chExt cx="1107271" cy="5188274"/>
              </a:xfrm>
            </p:grpSpPr>
            <p:grpSp>
              <p:nvGrpSpPr>
                <p:cNvPr id="1158" name="Google Shape;1158;p20"/>
                <p:cNvGrpSpPr/>
                <p:nvPr/>
              </p:nvGrpSpPr>
              <p:grpSpPr>
                <a:xfrm>
                  <a:off x="8467466" y="-22387"/>
                  <a:ext cx="708551" cy="5188274"/>
                  <a:chOff x="8467466" y="-22387"/>
                  <a:chExt cx="708551" cy="5188274"/>
                </a:xfrm>
              </p:grpSpPr>
              <p:grpSp>
                <p:nvGrpSpPr>
                  <p:cNvPr id="1159" name="Google Shape;1159;p20"/>
                  <p:cNvGrpSpPr/>
                  <p:nvPr/>
                </p:nvGrpSpPr>
                <p:grpSpPr>
                  <a:xfrm rot="10800000">
                    <a:off x="8467466" y="-22387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1160" name="Google Shape;1160;p20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61" name="Google Shape;1161;p20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62" name="Google Shape;1162;p20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63" name="Google Shape;1163;p20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64" name="Google Shape;1164;p20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65" name="Google Shape;1165;p20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66" name="Google Shape;1166;p20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67" name="Google Shape;1167;p20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68" name="Google Shape;1168;p20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69" name="Google Shape;1169;p20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70" name="Google Shape;1170;p20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71" name="Google Shape;1171;p20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72" name="Google Shape;1172;p20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173" name="Google Shape;1173;p20"/>
                  <p:cNvGrpSpPr/>
                  <p:nvPr/>
                </p:nvGrpSpPr>
                <p:grpSpPr>
                  <a:xfrm flipH="1">
                    <a:off x="8467466" y="3748199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1174" name="Google Shape;1174;p20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75" name="Google Shape;1175;p20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76" name="Google Shape;1176;p20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77" name="Google Shape;1177;p20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78" name="Google Shape;1178;p20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79" name="Google Shape;1179;p20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80" name="Google Shape;1180;p20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81" name="Google Shape;1181;p20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82" name="Google Shape;1182;p20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83" name="Google Shape;1183;p20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84" name="Google Shape;1184;p20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85" name="Google Shape;1185;p20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86" name="Google Shape;1186;p20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1187" name="Google Shape;1187;p20"/>
                <p:cNvGrpSpPr/>
                <p:nvPr/>
              </p:nvGrpSpPr>
              <p:grpSpPr>
                <a:xfrm>
                  <a:off x="8068746" y="422958"/>
                  <a:ext cx="521992" cy="776192"/>
                  <a:chOff x="4131100" y="2430800"/>
                  <a:chExt cx="300930" cy="257871"/>
                </a:xfrm>
              </p:grpSpPr>
              <p:sp>
                <p:nvSpPr>
                  <p:cNvPr id="1188" name="Google Shape;1188;p20"/>
                  <p:cNvSpPr/>
                  <p:nvPr/>
                </p:nvSpPr>
                <p:spPr>
                  <a:xfrm>
                    <a:off x="4131100" y="243080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20"/>
                  <p:cNvSpPr/>
                  <p:nvPr/>
                </p:nvSpPr>
                <p:spPr>
                  <a:xfrm>
                    <a:off x="4131100" y="24594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20"/>
                  <p:cNvSpPr/>
                  <p:nvPr/>
                </p:nvSpPr>
                <p:spPr>
                  <a:xfrm>
                    <a:off x="4131100" y="24880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20"/>
                  <p:cNvSpPr/>
                  <p:nvPr/>
                </p:nvSpPr>
                <p:spPr>
                  <a:xfrm>
                    <a:off x="4131100" y="25166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20"/>
                  <p:cNvSpPr/>
                  <p:nvPr/>
                </p:nvSpPr>
                <p:spPr>
                  <a:xfrm>
                    <a:off x="4131100" y="25452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20"/>
                  <p:cNvSpPr/>
                  <p:nvPr/>
                </p:nvSpPr>
                <p:spPr>
                  <a:xfrm>
                    <a:off x="4131104" y="2574178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20"/>
                  <p:cNvSpPr/>
                  <p:nvPr/>
                </p:nvSpPr>
                <p:spPr>
                  <a:xfrm>
                    <a:off x="4131104" y="2602801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20"/>
                  <p:cNvSpPr/>
                  <p:nvPr/>
                </p:nvSpPr>
                <p:spPr>
                  <a:xfrm>
                    <a:off x="4131104" y="2631399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20"/>
                  <p:cNvSpPr/>
                  <p:nvPr/>
                </p:nvSpPr>
                <p:spPr>
                  <a:xfrm>
                    <a:off x="4131104" y="2660023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20"/>
                  <p:cNvSpPr/>
                  <p:nvPr/>
                </p:nvSpPr>
                <p:spPr>
                  <a:xfrm>
                    <a:off x="4131104" y="2688646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198" name="Google Shape;1198;p20"/>
              <p:cNvGrpSpPr/>
              <p:nvPr/>
            </p:nvGrpSpPr>
            <p:grpSpPr>
              <a:xfrm>
                <a:off x="8068746" y="3944350"/>
                <a:ext cx="522018" cy="776192"/>
                <a:chOff x="4131100" y="2430804"/>
                <a:chExt cx="300944" cy="257871"/>
              </a:xfrm>
            </p:grpSpPr>
            <p:sp>
              <p:nvSpPr>
                <p:cNvPr id="1199" name="Google Shape;1199;p20"/>
                <p:cNvSpPr/>
                <p:nvPr/>
              </p:nvSpPr>
              <p:spPr>
                <a:xfrm>
                  <a:off x="4131104" y="2430804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0" name="Google Shape;1200;p20"/>
                <p:cNvSpPr/>
                <p:nvPr/>
              </p:nvSpPr>
              <p:spPr>
                <a:xfrm>
                  <a:off x="4131104" y="245942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1" name="Google Shape;1201;p20"/>
                <p:cNvSpPr/>
                <p:nvPr/>
              </p:nvSpPr>
              <p:spPr>
                <a:xfrm>
                  <a:off x="4131104" y="2488026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2" name="Google Shape;1202;p20"/>
                <p:cNvSpPr/>
                <p:nvPr/>
              </p:nvSpPr>
              <p:spPr>
                <a:xfrm>
                  <a:off x="4131104" y="2516649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3" name="Google Shape;1203;p20"/>
                <p:cNvSpPr/>
                <p:nvPr/>
              </p:nvSpPr>
              <p:spPr>
                <a:xfrm>
                  <a:off x="4131104" y="254524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4" name="Google Shape;1204;p20"/>
                <p:cNvSpPr/>
                <p:nvPr/>
              </p:nvSpPr>
              <p:spPr>
                <a:xfrm>
                  <a:off x="4131100" y="257417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20"/>
                <p:cNvSpPr/>
                <p:nvPr/>
              </p:nvSpPr>
              <p:spPr>
                <a:xfrm>
                  <a:off x="4131100" y="26028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20"/>
                <p:cNvSpPr/>
                <p:nvPr/>
              </p:nvSpPr>
              <p:spPr>
                <a:xfrm>
                  <a:off x="4131100" y="26314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20"/>
                <p:cNvSpPr/>
                <p:nvPr/>
              </p:nvSpPr>
              <p:spPr>
                <a:xfrm>
                  <a:off x="4131100" y="26600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20"/>
                <p:cNvSpPr/>
                <p:nvPr/>
              </p:nvSpPr>
              <p:spPr>
                <a:xfrm>
                  <a:off x="4131100" y="26886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209" name="Google Shape;1209;p20"/>
          <p:cNvSpPr txBox="1">
            <a:spLocks noGrp="1"/>
          </p:cNvSpPr>
          <p:nvPr>
            <p:ph type="title" hasCustomPrompt="1"/>
          </p:nvPr>
        </p:nvSpPr>
        <p:spPr>
          <a:xfrm>
            <a:off x="720021" y="2581482"/>
            <a:ext cx="1985100" cy="502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210" name="Google Shape;1210;p20"/>
          <p:cNvSpPr txBox="1">
            <a:spLocks noGrp="1"/>
          </p:cNvSpPr>
          <p:nvPr>
            <p:ph type="title" idx="2" hasCustomPrompt="1"/>
          </p:nvPr>
        </p:nvSpPr>
        <p:spPr>
          <a:xfrm>
            <a:off x="5304500" y="2581482"/>
            <a:ext cx="1985100" cy="502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11" name="Google Shape;1211;p20"/>
          <p:cNvSpPr txBox="1">
            <a:spLocks noGrp="1"/>
          </p:cNvSpPr>
          <p:nvPr>
            <p:ph type="title" idx="3"/>
          </p:nvPr>
        </p:nvSpPr>
        <p:spPr>
          <a:xfrm>
            <a:off x="720000" y="778450"/>
            <a:ext cx="6569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212" name="Google Shape;1212;p20"/>
          <p:cNvSpPr txBox="1">
            <a:spLocks noGrp="1"/>
          </p:cNvSpPr>
          <p:nvPr>
            <p:ph type="subTitle" idx="1"/>
          </p:nvPr>
        </p:nvSpPr>
        <p:spPr>
          <a:xfrm flipH="1">
            <a:off x="720021" y="3201597"/>
            <a:ext cx="19851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1213" name="Google Shape;1213;p20"/>
          <p:cNvSpPr txBox="1">
            <a:spLocks noGrp="1"/>
          </p:cNvSpPr>
          <p:nvPr>
            <p:ph type="subTitle" idx="4"/>
          </p:nvPr>
        </p:nvSpPr>
        <p:spPr>
          <a:xfrm flipH="1">
            <a:off x="720025" y="3661720"/>
            <a:ext cx="19851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14" name="Google Shape;1214;p20"/>
          <p:cNvSpPr txBox="1">
            <a:spLocks noGrp="1"/>
          </p:cNvSpPr>
          <p:nvPr>
            <p:ph type="subTitle" idx="5"/>
          </p:nvPr>
        </p:nvSpPr>
        <p:spPr>
          <a:xfrm flipH="1">
            <a:off x="5304500" y="3201597"/>
            <a:ext cx="19851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1215" name="Google Shape;1215;p20"/>
          <p:cNvSpPr txBox="1">
            <a:spLocks noGrp="1"/>
          </p:cNvSpPr>
          <p:nvPr>
            <p:ph type="subTitle" idx="6"/>
          </p:nvPr>
        </p:nvSpPr>
        <p:spPr>
          <a:xfrm flipH="1">
            <a:off x="5304500" y="3661720"/>
            <a:ext cx="19851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16" name="Google Shape;1216;p20"/>
          <p:cNvSpPr txBox="1">
            <a:spLocks noGrp="1"/>
          </p:cNvSpPr>
          <p:nvPr>
            <p:ph type="title" idx="7" hasCustomPrompt="1"/>
          </p:nvPr>
        </p:nvSpPr>
        <p:spPr>
          <a:xfrm>
            <a:off x="3012292" y="2581482"/>
            <a:ext cx="1985100" cy="502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217" name="Google Shape;1217;p20"/>
          <p:cNvSpPr txBox="1">
            <a:spLocks noGrp="1"/>
          </p:cNvSpPr>
          <p:nvPr>
            <p:ph type="subTitle" idx="8"/>
          </p:nvPr>
        </p:nvSpPr>
        <p:spPr>
          <a:xfrm flipH="1">
            <a:off x="3012292" y="3201597"/>
            <a:ext cx="19851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1218" name="Google Shape;1218;p20"/>
          <p:cNvSpPr txBox="1">
            <a:spLocks noGrp="1"/>
          </p:cNvSpPr>
          <p:nvPr>
            <p:ph type="subTitle" idx="9"/>
          </p:nvPr>
        </p:nvSpPr>
        <p:spPr>
          <a:xfrm flipH="1">
            <a:off x="3012294" y="3661720"/>
            <a:ext cx="19851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7"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0" name="Google Shape;1220;p21"/>
          <p:cNvGrpSpPr/>
          <p:nvPr/>
        </p:nvGrpSpPr>
        <p:grpSpPr>
          <a:xfrm>
            <a:off x="100500" y="-22387"/>
            <a:ext cx="9075517" cy="5188274"/>
            <a:chOff x="100500" y="-22387"/>
            <a:chExt cx="9075517" cy="5188274"/>
          </a:xfrm>
        </p:grpSpPr>
        <p:grpSp>
          <p:nvGrpSpPr>
            <p:cNvPr id="1221" name="Google Shape;1221;p21"/>
            <p:cNvGrpSpPr/>
            <p:nvPr/>
          </p:nvGrpSpPr>
          <p:grpSpPr>
            <a:xfrm>
              <a:off x="100500" y="100500"/>
              <a:ext cx="7824000" cy="4942500"/>
              <a:chOff x="100500" y="100500"/>
              <a:chExt cx="7824000" cy="4942500"/>
            </a:xfrm>
          </p:grpSpPr>
          <p:sp>
            <p:nvSpPr>
              <p:cNvPr id="1222" name="Google Shape;1222;p21"/>
              <p:cNvSpPr/>
              <p:nvPr/>
            </p:nvSpPr>
            <p:spPr>
              <a:xfrm>
                <a:off x="100500" y="100500"/>
                <a:ext cx="7824000" cy="4942500"/>
              </a:xfrm>
              <a:prstGeom prst="roundRect">
                <a:avLst>
                  <a:gd name="adj" fmla="val 3114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23" name="Google Shape;1223;p21"/>
              <p:cNvGrpSpPr/>
              <p:nvPr/>
            </p:nvGrpSpPr>
            <p:grpSpPr>
              <a:xfrm>
                <a:off x="201900" y="202050"/>
                <a:ext cx="7622100" cy="4739400"/>
                <a:chOff x="201900" y="202050"/>
                <a:chExt cx="7622100" cy="4739400"/>
              </a:xfrm>
            </p:grpSpPr>
            <p:sp>
              <p:nvSpPr>
                <p:cNvPr id="1224" name="Google Shape;1224;p21"/>
                <p:cNvSpPr/>
                <p:nvPr/>
              </p:nvSpPr>
              <p:spPr>
                <a:xfrm>
                  <a:off x="201900" y="202050"/>
                  <a:ext cx="7622100" cy="4739400"/>
                </a:xfrm>
                <a:prstGeom prst="roundRect">
                  <a:avLst>
                    <a:gd name="adj" fmla="val 239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" name="Google Shape;1225;p21"/>
                <p:cNvSpPr/>
                <p:nvPr/>
              </p:nvSpPr>
              <p:spPr>
                <a:xfrm>
                  <a:off x="303000" y="302550"/>
                  <a:ext cx="7419900" cy="4538400"/>
                </a:xfrm>
                <a:prstGeom prst="roundRect">
                  <a:avLst>
                    <a:gd name="adj" fmla="val 1202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" name="Google Shape;1226;p21"/>
                <p:cNvSpPr/>
                <p:nvPr/>
              </p:nvSpPr>
              <p:spPr>
                <a:xfrm>
                  <a:off x="403500" y="403050"/>
                  <a:ext cx="7218900" cy="4337400"/>
                </a:xfrm>
                <a:prstGeom prst="roundRect">
                  <a:avLst>
                    <a:gd name="adj" fmla="val 1202"/>
                  </a:avLst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7" name="Google Shape;1227;p21"/>
                <p:cNvSpPr/>
                <p:nvPr/>
              </p:nvSpPr>
              <p:spPr>
                <a:xfrm>
                  <a:off x="403500" y="403050"/>
                  <a:ext cx="7218900" cy="1005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28" name="Google Shape;1228;p21"/>
            <p:cNvGrpSpPr/>
            <p:nvPr/>
          </p:nvGrpSpPr>
          <p:grpSpPr>
            <a:xfrm>
              <a:off x="8068746" y="-22387"/>
              <a:ext cx="1107271" cy="5188274"/>
              <a:chOff x="8068746" y="-22387"/>
              <a:chExt cx="1107271" cy="5188274"/>
            </a:xfrm>
          </p:grpSpPr>
          <p:grpSp>
            <p:nvGrpSpPr>
              <p:cNvPr id="1229" name="Google Shape;1229;p21"/>
              <p:cNvGrpSpPr/>
              <p:nvPr/>
            </p:nvGrpSpPr>
            <p:grpSpPr>
              <a:xfrm>
                <a:off x="8068746" y="-22387"/>
                <a:ext cx="1107271" cy="5188274"/>
                <a:chOff x="8068746" y="-22387"/>
                <a:chExt cx="1107271" cy="5188274"/>
              </a:xfrm>
            </p:grpSpPr>
            <p:grpSp>
              <p:nvGrpSpPr>
                <p:cNvPr id="1230" name="Google Shape;1230;p21"/>
                <p:cNvGrpSpPr/>
                <p:nvPr/>
              </p:nvGrpSpPr>
              <p:grpSpPr>
                <a:xfrm>
                  <a:off x="8467466" y="-22387"/>
                  <a:ext cx="708551" cy="5188274"/>
                  <a:chOff x="8467466" y="-22387"/>
                  <a:chExt cx="708551" cy="5188274"/>
                </a:xfrm>
              </p:grpSpPr>
              <p:grpSp>
                <p:nvGrpSpPr>
                  <p:cNvPr id="1231" name="Google Shape;1231;p21"/>
                  <p:cNvGrpSpPr/>
                  <p:nvPr/>
                </p:nvGrpSpPr>
                <p:grpSpPr>
                  <a:xfrm rot="10800000">
                    <a:off x="8467466" y="-22387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1232" name="Google Shape;1232;p21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3" name="Google Shape;1233;p21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4" name="Google Shape;1234;p21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5" name="Google Shape;1235;p21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6" name="Google Shape;1236;p21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7" name="Google Shape;1237;p21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8" name="Google Shape;1238;p21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39" name="Google Shape;1239;p21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0" name="Google Shape;1240;p21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1" name="Google Shape;1241;p21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2" name="Google Shape;1242;p21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3" name="Google Shape;1243;p21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4" name="Google Shape;1244;p21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245" name="Google Shape;1245;p21"/>
                  <p:cNvGrpSpPr/>
                  <p:nvPr/>
                </p:nvGrpSpPr>
                <p:grpSpPr>
                  <a:xfrm flipH="1">
                    <a:off x="8467466" y="3748199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1246" name="Google Shape;1246;p21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7" name="Google Shape;1247;p21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8" name="Google Shape;1248;p21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49" name="Google Shape;1249;p21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0" name="Google Shape;1250;p21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1" name="Google Shape;1251;p21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2" name="Google Shape;1252;p21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3" name="Google Shape;1253;p21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4" name="Google Shape;1254;p21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5" name="Google Shape;1255;p21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6" name="Google Shape;1256;p21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7" name="Google Shape;1257;p21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8" name="Google Shape;1258;p21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1259" name="Google Shape;1259;p21"/>
                <p:cNvGrpSpPr/>
                <p:nvPr/>
              </p:nvGrpSpPr>
              <p:grpSpPr>
                <a:xfrm>
                  <a:off x="8068746" y="422958"/>
                  <a:ext cx="521992" cy="776192"/>
                  <a:chOff x="4131100" y="2430800"/>
                  <a:chExt cx="300930" cy="257871"/>
                </a:xfrm>
              </p:grpSpPr>
              <p:sp>
                <p:nvSpPr>
                  <p:cNvPr id="1260" name="Google Shape;1260;p21"/>
                  <p:cNvSpPr/>
                  <p:nvPr/>
                </p:nvSpPr>
                <p:spPr>
                  <a:xfrm>
                    <a:off x="4131100" y="243080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1" name="Google Shape;1261;p21"/>
                  <p:cNvSpPr/>
                  <p:nvPr/>
                </p:nvSpPr>
                <p:spPr>
                  <a:xfrm>
                    <a:off x="4131100" y="24594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2" name="Google Shape;1262;p21"/>
                  <p:cNvSpPr/>
                  <p:nvPr/>
                </p:nvSpPr>
                <p:spPr>
                  <a:xfrm>
                    <a:off x="4131100" y="24880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3" name="Google Shape;1263;p21"/>
                  <p:cNvSpPr/>
                  <p:nvPr/>
                </p:nvSpPr>
                <p:spPr>
                  <a:xfrm>
                    <a:off x="4131100" y="25166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4" name="Google Shape;1264;p21"/>
                  <p:cNvSpPr/>
                  <p:nvPr/>
                </p:nvSpPr>
                <p:spPr>
                  <a:xfrm>
                    <a:off x="4131100" y="25452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5" name="Google Shape;1265;p21"/>
                  <p:cNvSpPr/>
                  <p:nvPr/>
                </p:nvSpPr>
                <p:spPr>
                  <a:xfrm>
                    <a:off x="4131104" y="2574178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6" name="Google Shape;1266;p21"/>
                  <p:cNvSpPr/>
                  <p:nvPr/>
                </p:nvSpPr>
                <p:spPr>
                  <a:xfrm>
                    <a:off x="4131104" y="2602801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7" name="Google Shape;1267;p21"/>
                  <p:cNvSpPr/>
                  <p:nvPr/>
                </p:nvSpPr>
                <p:spPr>
                  <a:xfrm>
                    <a:off x="4131104" y="2631399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8" name="Google Shape;1268;p21"/>
                  <p:cNvSpPr/>
                  <p:nvPr/>
                </p:nvSpPr>
                <p:spPr>
                  <a:xfrm>
                    <a:off x="4131104" y="2660023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9" name="Google Shape;1269;p21"/>
                  <p:cNvSpPr/>
                  <p:nvPr/>
                </p:nvSpPr>
                <p:spPr>
                  <a:xfrm>
                    <a:off x="4131104" y="2688646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270" name="Google Shape;1270;p21"/>
              <p:cNvGrpSpPr/>
              <p:nvPr/>
            </p:nvGrpSpPr>
            <p:grpSpPr>
              <a:xfrm>
                <a:off x="8068746" y="3944350"/>
                <a:ext cx="522018" cy="776192"/>
                <a:chOff x="4131100" y="2430804"/>
                <a:chExt cx="300944" cy="257871"/>
              </a:xfrm>
            </p:grpSpPr>
            <p:sp>
              <p:nvSpPr>
                <p:cNvPr id="1271" name="Google Shape;1271;p21"/>
                <p:cNvSpPr/>
                <p:nvPr/>
              </p:nvSpPr>
              <p:spPr>
                <a:xfrm>
                  <a:off x="4131104" y="2430804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2" name="Google Shape;1272;p21"/>
                <p:cNvSpPr/>
                <p:nvPr/>
              </p:nvSpPr>
              <p:spPr>
                <a:xfrm>
                  <a:off x="4131104" y="245942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3" name="Google Shape;1273;p21"/>
                <p:cNvSpPr/>
                <p:nvPr/>
              </p:nvSpPr>
              <p:spPr>
                <a:xfrm>
                  <a:off x="4131104" y="2488026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4" name="Google Shape;1274;p21"/>
                <p:cNvSpPr/>
                <p:nvPr/>
              </p:nvSpPr>
              <p:spPr>
                <a:xfrm>
                  <a:off x="4131104" y="2516649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5" name="Google Shape;1275;p21"/>
                <p:cNvSpPr/>
                <p:nvPr/>
              </p:nvSpPr>
              <p:spPr>
                <a:xfrm>
                  <a:off x="4131104" y="254524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6" name="Google Shape;1276;p21"/>
                <p:cNvSpPr/>
                <p:nvPr/>
              </p:nvSpPr>
              <p:spPr>
                <a:xfrm>
                  <a:off x="4131100" y="257417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7" name="Google Shape;1277;p21"/>
                <p:cNvSpPr/>
                <p:nvPr/>
              </p:nvSpPr>
              <p:spPr>
                <a:xfrm>
                  <a:off x="4131100" y="26028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8" name="Google Shape;1278;p21"/>
                <p:cNvSpPr/>
                <p:nvPr/>
              </p:nvSpPr>
              <p:spPr>
                <a:xfrm>
                  <a:off x="4131100" y="26314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9" name="Google Shape;1279;p21"/>
                <p:cNvSpPr/>
                <p:nvPr/>
              </p:nvSpPr>
              <p:spPr>
                <a:xfrm>
                  <a:off x="4131100" y="26600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0" name="Google Shape;1280;p21"/>
                <p:cNvSpPr/>
                <p:nvPr/>
              </p:nvSpPr>
              <p:spPr>
                <a:xfrm>
                  <a:off x="4131100" y="26886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281" name="Google Shape;1281;p21"/>
          <p:cNvSpPr txBox="1">
            <a:spLocks noGrp="1"/>
          </p:cNvSpPr>
          <p:nvPr>
            <p:ph type="body" idx="1"/>
          </p:nvPr>
        </p:nvSpPr>
        <p:spPr>
          <a:xfrm>
            <a:off x="720000" y="1401425"/>
            <a:ext cx="3113400" cy="30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82" name="Google Shape;1282;p21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283" name="Google Shape;1283;p21"/>
          <p:cNvSpPr>
            <a:spLocks noGrp="1"/>
          </p:cNvSpPr>
          <p:nvPr>
            <p:ph type="pic" idx="2"/>
          </p:nvPr>
        </p:nvSpPr>
        <p:spPr>
          <a:xfrm>
            <a:off x="4235797" y="1401430"/>
            <a:ext cx="3054000" cy="3054900"/>
          </a:xfrm>
          <a:prstGeom prst="roundRect">
            <a:avLst>
              <a:gd name="adj" fmla="val 290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0_1_1_1_1_1"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5" name="Google Shape;1285;p22"/>
          <p:cNvGrpSpPr/>
          <p:nvPr/>
        </p:nvGrpSpPr>
        <p:grpSpPr>
          <a:xfrm>
            <a:off x="100500" y="-22387"/>
            <a:ext cx="9075517" cy="5188274"/>
            <a:chOff x="100500" y="-22387"/>
            <a:chExt cx="9075517" cy="5188274"/>
          </a:xfrm>
        </p:grpSpPr>
        <p:grpSp>
          <p:nvGrpSpPr>
            <p:cNvPr id="1286" name="Google Shape;1286;p22"/>
            <p:cNvGrpSpPr/>
            <p:nvPr/>
          </p:nvGrpSpPr>
          <p:grpSpPr>
            <a:xfrm>
              <a:off x="100500" y="100500"/>
              <a:ext cx="7824000" cy="4942500"/>
              <a:chOff x="100500" y="100500"/>
              <a:chExt cx="7824000" cy="4942500"/>
            </a:xfrm>
          </p:grpSpPr>
          <p:sp>
            <p:nvSpPr>
              <p:cNvPr id="1287" name="Google Shape;1287;p22"/>
              <p:cNvSpPr/>
              <p:nvPr/>
            </p:nvSpPr>
            <p:spPr>
              <a:xfrm>
                <a:off x="100500" y="100500"/>
                <a:ext cx="7824000" cy="4942500"/>
              </a:xfrm>
              <a:prstGeom prst="roundRect">
                <a:avLst>
                  <a:gd name="adj" fmla="val 3114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88" name="Google Shape;1288;p22"/>
              <p:cNvGrpSpPr/>
              <p:nvPr/>
            </p:nvGrpSpPr>
            <p:grpSpPr>
              <a:xfrm>
                <a:off x="201900" y="202050"/>
                <a:ext cx="7622100" cy="4739400"/>
                <a:chOff x="201900" y="202050"/>
                <a:chExt cx="7622100" cy="4739400"/>
              </a:xfrm>
            </p:grpSpPr>
            <p:sp>
              <p:nvSpPr>
                <p:cNvPr id="1289" name="Google Shape;1289;p22"/>
                <p:cNvSpPr/>
                <p:nvPr/>
              </p:nvSpPr>
              <p:spPr>
                <a:xfrm>
                  <a:off x="201900" y="202050"/>
                  <a:ext cx="7622100" cy="4739400"/>
                </a:xfrm>
                <a:prstGeom prst="roundRect">
                  <a:avLst>
                    <a:gd name="adj" fmla="val 239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0" name="Google Shape;1290;p22"/>
                <p:cNvSpPr/>
                <p:nvPr/>
              </p:nvSpPr>
              <p:spPr>
                <a:xfrm>
                  <a:off x="303000" y="302550"/>
                  <a:ext cx="7419900" cy="4538400"/>
                </a:xfrm>
                <a:prstGeom prst="roundRect">
                  <a:avLst>
                    <a:gd name="adj" fmla="val 1202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1" name="Google Shape;1291;p22"/>
                <p:cNvSpPr/>
                <p:nvPr/>
              </p:nvSpPr>
              <p:spPr>
                <a:xfrm>
                  <a:off x="403500" y="403050"/>
                  <a:ext cx="7218900" cy="4337400"/>
                </a:xfrm>
                <a:prstGeom prst="roundRect">
                  <a:avLst>
                    <a:gd name="adj" fmla="val 1202"/>
                  </a:avLst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2" name="Google Shape;1292;p22"/>
                <p:cNvSpPr/>
                <p:nvPr/>
              </p:nvSpPr>
              <p:spPr>
                <a:xfrm>
                  <a:off x="403500" y="403050"/>
                  <a:ext cx="7218900" cy="1005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93" name="Google Shape;1293;p22"/>
            <p:cNvGrpSpPr/>
            <p:nvPr/>
          </p:nvGrpSpPr>
          <p:grpSpPr>
            <a:xfrm>
              <a:off x="8068746" y="-22387"/>
              <a:ext cx="1107271" cy="5188274"/>
              <a:chOff x="8068746" y="-22387"/>
              <a:chExt cx="1107271" cy="5188274"/>
            </a:xfrm>
          </p:grpSpPr>
          <p:grpSp>
            <p:nvGrpSpPr>
              <p:cNvPr id="1294" name="Google Shape;1294;p22"/>
              <p:cNvGrpSpPr/>
              <p:nvPr/>
            </p:nvGrpSpPr>
            <p:grpSpPr>
              <a:xfrm>
                <a:off x="8068746" y="-22387"/>
                <a:ext cx="1107271" cy="5188274"/>
                <a:chOff x="8068746" y="-22387"/>
                <a:chExt cx="1107271" cy="5188274"/>
              </a:xfrm>
            </p:grpSpPr>
            <p:grpSp>
              <p:nvGrpSpPr>
                <p:cNvPr id="1295" name="Google Shape;1295;p22"/>
                <p:cNvGrpSpPr/>
                <p:nvPr/>
              </p:nvGrpSpPr>
              <p:grpSpPr>
                <a:xfrm>
                  <a:off x="8467466" y="-22387"/>
                  <a:ext cx="708551" cy="5188274"/>
                  <a:chOff x="8467466" y="-22387"/>
                  <a:chExt cx="708551" cy="5188274"/>
                </a:xfrm>
              </p:grpSpPr>
              <p:grpSp>
                <p:nvGrpSpPr>
                  <p:cNvPr id="1296" name="Google Shape;1296;p22"/>
                  <p:cNvGrpSpPr/>
                  <p:nvPr/>
                </p:nvGrpSpPr>
                <p:grpSpPr>
                  <a:xfrm rot="10800000">
                    <a:off x="8467466" y="-22387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1297" name="Google Shape;1297;p22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8" name="Google Shape;1298;p22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9" name="Google Shape;1299;p22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0" name="Google Shape;1300;p22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1" name="Google Shape;1301;p22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2" name="Google Shape;1302;p22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3" name="Google Shape;1303;p22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4" name="Google Shape;1304;p22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5" name="Google Shape;1305;p22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6" name="Google Shape;1306;p22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7" name="Google Shape;1307;p22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8" name="Google Shape;1308;p22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9" name="Google Shape;1309;p22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310" name="Google Shape;1310;p22"/>
                  <p:cNvGrpSpPr/>
                  <p:nvPr/>
                </p:nvGrpSpPr>
                <p:grpSpPr>
                  <a:xfrm flipH="1">
                    <a:off x="8467466" y="3748199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1311" name="Google Shape;1311;p22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2" name="Google Shape;1312;p22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3" name="Google Shape;1313;p22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4" name="Google Shape;1314;p22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5" name="Google Shape;1315;p22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6" name="Google Shape;1316;p22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7" name="Google Shape;1317;p22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8" name="Google Shape;1318;p22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9" name="Google Shape;1319;p22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0" name="Google Shape;1320;p22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1" name="Google Shape;1321;p22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2" name="Google Shape;1322;p22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3" name="Google Shape;1323;p22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1324" name="Google Shape;1324;p22"/>
                <p:cNvGrpSpPr/>
                <p:nvPr/>
              </p:nvGrpSpPr>
              <p:grpSpPr>
                <a:xfrm>
                  <a:off x="8068746" y="422958"/>
                  <a:ext cx="521992" cy="776192"/>
                  <a:chOff x="4131100" y="2430800"/>
                  <a:chExt cx="300930" cy="257871"/>
                </a:xfrm>
              </p:grpSpPr>
              <p:sp>
                <p:nvSpPr>
                  <p:cNvPr id="1325" name="Google Shape;1325;p22"/>
                  <p:cNvSpPr/>
                  <p:nvPr/>
                </p:nvSpPr>
                <p:spPr>
                  <a:xfrm>
                    <a:off x="4131100" y="243080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6" name="Google Shape;1326;p22"/>
                  <p:cNvSpPr/>
                  <p:nvPr/>
                </p:nvSpPr>
                <p:spPr>
                  <a:xfrm>
                    <a:off x="4131100" y="24594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7" name="Google Shape;1327;p22"/>
                  <p:cNvSpPr/>
                  <p:nvPr/>
                </p:nvSpPr>
                <p:spPr>
                  <a:xfrm>
                    <a:off x="4131100" y="24880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8" name="Google Shape;1328;p22"/>
                  <p:cNvSpPr/>
                  <p:nvPr/>
                </p:nvSpPr>
                <p:spPr>
                  <a:xfrm>
                    <a:off x="4131100" y="25166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9" name="Google Shape;1329;p22"/>
                  <p:cNvSpPr/>
                  <p:nvPr/>
                </p:nvSpPr>
                <p:spPr>
                  <a:xfrm>
                    <a:off x="4131100" y="25452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0" name="Google Shape;1330;p22"/>
                  <p:cNvSpPr/>
                  <p:nvPr/>
                </p:nvSpPr>
                <p:spPr>
                  <a:xfrm>
                    <a:off x="4131104" y="2574178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1" name="Google Shape;1331;p22"/>
                  <p:cNvSpPr/>
                  <p:nvPr/>
                </p:nvSpPr>
                <p:spPr>
                  <a:xfrm>
                    <a:off x="4131104" y="2602801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2" name="Google Shape;1332;p22"/>
                  <p:cNvSpPr/>
                  <p:nvPr/>
                </p:nvSpPr>
                <p:spPr>
                  <a:xfrm>
                    <a:off x="4131104" y="2631399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3" name="Google Shape;1333;p22"/>
                  <p:cNvSpPr/>
                  <p:nvPr/>
                </p:nvSpPr>
                <p:spPr>
                  <a:xfrm>
                    <a:off x="4131104" y="2660023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4" name="Google Shape;1334;p22"/>
                  <p:cNvSpPr/>
                  <p:nvPr/>
                </p:nvSpPr>
                <p:spPr>
                  <a:xfrm>
                    <a:off x="4131104" y="2688646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335" name="Google Shape;1335;p22"/>
              <p:cNvGrpSpPr/>
              <p:nvPr/>
            </p:nvGrpSpPr>
            <p:grpSpPr>
              <a:xfrm>
                <a:off x="8068746" y="3944350"/>
                <a:ext cx="522018" cy="776192"/>
                <a:chOff x="4131100" y="2430804"/>
                <a:chExt cx="300944" cy="257871"/>
              </a:xfrm>
            </p:grpSpPr>
            <p:sp>
              <p:nvSpPr>
                <p:cNvPr id="1336" name="Google Shape;1336;p22"/>
                <p:cNvSpPr/>
                <p:nvPr/>
              </p:nvSpPr>
              <p:spPr>
                <a:xfrm>
                  <a:off x="4131104" y="2430804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7" name="Google Shape;1337;p22"/>
                <p:cNvSpPr/>
                <p:nvPr/>
              </p:nvSpPr>
              <p:spPr>
                <a:xfrm>
                  <a:off x="4131104" y="245942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8" name="Google Shape;1338;p22"/>
                <p:cNvSpPr/>
                <p:nvPr/>
              </p:nvSpPr>
              <p:spPr>
                <a:xfrm>
                  <a:off x="4131104" y="2488026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9" name="Google Shape;1339;p22"/>
                <p:cNvSpPr/>
                <p:nvPr/>
              </p:nvSpPr>
              <p:spPr>
                <a:xfrm>
                  <a:off x="4131104" y="2516649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0" name="Google Shape;1340;p22"/>
                <p:cNvSpPr/>
                <p:nvPr/>
              </p:nvSpPr>
              <p:spPr>
                <a:xfrm>
                  <a:off x="4131104" y="254524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1" name="Google Shape;1341;p22"/>
                <p:cNvSpPr/>
                <p:nvPr/>
              </p:nvSpPr>
              <p:spPr>
                <a:xfrm>
                  <a:off x="4131100" y="257417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2" name="Google Shape;1342;p22"/>
                <p:cNvSpPr/>
                <p:nvPr/>
              </p:nvSpPr>
              <p:spPr>
                <a:xfrm>
                  <a:off x="4131100" y="26028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3" name="Google Shape;1343;p22"/>
                <p:cNvSpPr/>
                <p:nvPr/>
              </p:nvSpPr>
              <p:spPr>
                <a:xfrm>
                  <a:off x="4131100" y="26314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4" name="Google Shape;1344;p22"/>
                <p:cNvSpPr/>
                <p:nvPr/>
              </p:nvSpPr>
              <p:spPr>
                <a:xfrm>
                  <a:off x="4131100" y="26600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5" name="Google Shape;1345;p22"/>
                <p:cNvSpPr/>
                <p:nvPr/>
              </p:nvSpPr>
              <p:spPr>
                <a:xfrm>
                  <a:off x="4131100" y="26886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346" name="Google Shape;1346;p22"/>
          <p:cNvSpPr txBox="1">
            <a:spLocks noGrp="1"/>
          </p:cNvSpPr>
          <p:nvPr>
            <p:ph type="subTitle" idx="1"/>
          </p:nvPr>
        </p:nvSpPr>
        <p:spPr>
          <a:xfrm>
            <a:off x="720200" y="2728675"/>
            <a:ext cx="3255300" cy="10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47" name="Google Shape;1347;p22"/>
          <p:cNvSpPr txBox="1">
            <a:spLocks noGrp="1"/>
          </p:cNvSpPr>
          <p:nvPr>
            <p:ph type="title"/>
          </p:nvPr>
        </p:nvSpPr>
        <p:spPr>
          <a:xfrm>
            <a:off x="720200" y="1554650"/>
            <a:ext cx="3255300" cy="124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348" name="Google Shape;1348;p22"/>
          <p:cNvSpPr>
            <a:spLocks noGrp="1"/>
          </p:cNvSpPr>
          <p:nvPr>
            <p:ph type="pic" idx="2"/>
          </p:nvPr>
        </p:nvSpPr>
        <p:spPr>
          <a:xfrm>
            <a:off x="4235797" y="1086980"/>
            <a:ext cx="3054000" cy="3054900"/>
          </a:xfrm>
          <a:prstGeom prst="roundRect">
            <a:avLst>
              <a:gd name="adj" fmla="val 290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3"/>
          <p:cNvGrpSpPr/>
          <p:nvPr/>
        </p:nvGrpSpPr>
        <p:grpSpPr>
          <a:xfrm>
            <a:off x="100500" y="-22387"/>
            <a:ext cx="9075517" cy="5188274"/>
            <a:chOff x="100500" y="-22387"/>
            <a:chExt cx="9075517" cy="5188274"/>
          </a:xfrm>
        </p:grpSpPr>
        <p:grpSp>
          <p:nvGrpSpPr>
            <p:cNvPr id="73" name="Google Shape;73;p3"/>
            <p:cNvGrpSpPr/>
            <p:nvPr/>
          </p:nvGrpSpPr>
          <p:grpSpPr>
            <a:xfrm>
              <a:off x="100500" y="100500"/>
              <a:ext cx="7824000" cy="4942500"/>
              <a:chOff x="100500" y="100500"/>
              <a:chExt cx="7824000" cy="4942500"/>
            </a:xfrm>
          </p:grpSpPr>
          <p:sp>
            <p:nvSpPr>
              <p:cNvPr id="74" name="Google Shape;74;p3"/>
              <p:cNvSpPr/>
              <p:nvPr/>
            </p:nvSpPr>
            <p:spPr>
              <a:xfrm>
                <a:off x="100500" y="100500"/>
                <a:ext cx="7824000" cy="4942500"/>
              </a:xfrm>
              <a:prstGeom prst="roundRect">
                <a:avLst>
                  <a:gd name="adj" fmla="val 3114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5" name="Google Shape;75;p3"/>
              <p:cNvGrpSpPr/>
              <p:nvPr/>
            </p:nvGrpSpPr>
            <p:grpSpPr>
              <a:xfrm>
                <a:off x="201900" y="202050"/>
                <a:ext cx="7622100" cy="4739400"/>
                <a:chOff x="201900" y="202050"/>
                <a:chExt cx="7622100" cy="4739400"/>
              </a:xfrm>
            </p:grpSpPr>
            <p:sp>
              <p:nvSpPr>
                <p:cNvPr id="76" name="Google Shape;76;p3"/>
                <p:cNvSpPr/>
                <p:nvPr/>
              </p:nvSpPr>
              <p:spPr>
                <a:xfrm>
                  <a:off x="201900" y="202050"/>
                  <a:ext cx="7622100" cy="4739400"/>
                </a:xfrm>
                <a:prstGeom prst="roundRect">
                  <a:avLst>
                    <a:gd name="adj" fmla="val 239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77;p3"/>
                <p:cNvSpPr/>
                <p:nvPr/>
              </p:nvSpPr>
              <p:spPr>
                <a:xfrm>
                  <a:off x="303000" y="302550"/>
                  <a:ext cx="7419900" cy="4538400"/>
                </a:xfrm>
                <a:prstGeom prst="roundRect">
                  <a:avLst>
                    <a:gd name="adj" fmla="val 1202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" name="Google Shape;78;p3"/>
                <p:cNvSpPr/>
                <p:nvPr/>
              </p:nvSpPr>
              <p:spPr>
                <a:xfrm>
                  <a:off x="403500" y="403050"/>
                  <a:ext cx="7218900" cy="4337400"/>
                </a:xfrm>
                <a:prstGeom prst="roundRect">
                  <a:avLst>
                    <a:gd name="adj" fmla="val 1202"/>
                  </a:avLst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79;p3"/>
                <p:cNvSpPr/>
                <p:nvPr/>
              </p:nvSpPr>
              <p:spPr>
                <a:xfrm>
                  <a:off x="403500" y="403050"/>
                  <a:ext cx="7218900" cy="1005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0" name="Google Shape;80;p3"/>
            <p:cNvGrpSpPr/>
            <p:nvPr/>
          </p:nvGrpSpPr>
          <p:grpSpPr>
            <a:xfrm>
              <a:off x="8068746" y="-22387"/>
              <a:ext cx="1107271" cy="5188274"/>
              <a:chOff x="8068746" y="-22387"/>
              <a:chExt cx="1107271" cy="5188274"/>
            </a:xfrm>
          </p:grpSpPr>
          <p:grpSp>
            <p:nvGrpSpPr>
              <p:cNvPr id="81" name="Google Shape;81;p3"/>
              <p:cNvGrpSpPr/>
              <p:nvPr/>
            </p:nvGrpSpPr>
            <p:grpSpPr>
              <a:xfrm>
                <a:off x="8068746" y="-22387"/>
                <a:ext cx="1107271" cy="5188274"/>
                <a:chOff x="8068746" y="-22387"/>
                <a:chExt cx="1107271" cy="5188274"/>
              </a:xfrm>
            </p:grpSpPr>
            <p:grpSp>
              <p:nvGrpSpPr>
                <p:cNvPr id="82" name="Google Shape;82;p3"/>
                <p:cNvGrpSpPr/>
                <p:nvPr/>
              </p:nvGrpSpPr>
              <p:grpSpPr>
                <a:xfrm>
                  <a:off x="8467466" y="-22387"/>
                  <a:ext cx="708551" cy="5188274"/>
                  <a:chOff x="8467466" y="-22387"/>
                  <a:chExt cx="708551" cy="5188274"/>
                </a:xfrm>
              </p:grpSpPr>
              <p:grpSp>
                <p:nvGrpSpPr>
                  <p:cNvPr id="83" name="Google Shape;83;p3"/>
                  <p:cNvGrpSpPr/>
                  <p:nvPr/>
                </p:nvGrpSpPr>
                <p:grpSpPr>
                  <a:xfrm rot="10800000">
                    <a:off x="8467466" y="-22387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84" name="Google Shape;84;p3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5" name="Google Shape;85;p3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6" name="Google Shape;86;p3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7" name="Google Shape;87;p3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8" name="Google Shape;88;p3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9" name="Google Shape;89;p3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0" name="Google Shape;90;p3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1" name="Google Shape;91;p3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2" name="Google Shape;92;p3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3" name="Google Shape;93;p3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4" name="Google Shape;94;p3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5" name="Google Shape;95;p3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6" name="Google Shape;96;p3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97" name="Google Shape;97;p3"/>
                  <p:cNvGrpSpPr/>
                  <p:nvPr/>
                </p:nvGrpSpPr>
                <p:grpSpPr>
                  <a:xfrm flipH="1">
                    <a:off x="8467466" y="3748199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98" name="Google Shape;98;p3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99" name="Google Shape;99;p3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0" name="Google Shape;100;p3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1" name="Google Shape;101;p3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2" name="Google Shape;102;p3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3" name="Google Shape;103;p3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4" name="Google Shape;104;p3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5" name="Google Shape;105;p3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6" name="Google Shape;106;p3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7" name="Google Shape;107;p3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8" name="Google Shape;108;p3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09" name="Google Shape;109;p3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0" name="Google Shape;110;p3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111" name="Google Shape;111;p3"/>
                <p:cNvGrpSpPr/>
                <p:nvPr/>
              </p:nvGrpSpPr>
              <p:grpSpPr>
                <a:xfrm>
                  <a:off x="8068746" y="422958"/>
                  <a:ext cx="521992" cy="776192"/>
                  <a:chOff x="4131100" y="2430800"/>
                  <a:chExt cx="300930" cy="257871"/>
                </a:xfrm>
              </p:grpSpPr>
              <p:sp>
                <p:nvSpPr>
                  <p:cNvPr id="112" name="Google Shape;112;p3"/>
                  <p:cNvSpPr/>
                  <p:nvPr/>
                </p:nvSpPr>
                <p:spPr>
                  <a:xfrm>
                    <a:off x="4131100" y="243080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>
                    <a:off x="4131100" y="24594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>
                    <a:off x="4131100" y="24880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>
                    <a:off x="4131100" y="25166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>
                    <a:off x="4131100" y="25452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>
                    <a:off x="4131104" y="2574178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>
                    <a:off x="4131104" y="2602801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>
                    <a:off x="4131104" y="2631399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>
                    <a:off x="4131104" y="2660023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>
                    <a:off x="4131104" y="2688646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22" name="Google Shape;122;p3"/>
              <p:cNvGrpSpPr/>
              <p:nvPr/>
            </p:nvGrpSpPr>
            <p:grpSpPr>
              <a:xfrm>
                <a:off x="8068746" y="3944350"/>
                <a:ext cx="522018" cy="776192"/>
                <a:chOff x="4131100" y="2430804"/>
                <a:chExt cx="300944" cy="257871"/>
              </a:xfrm>
            </p:grpSpPr>
            <p:sp>
              <p:nvSpPr>
                <p:cNvPr id="123" name="Google Shape;123;p3"/>
                <p:cNvSpPr/>
                <p:nvPr/>
              </p:nvSpPr>
              <p:spPr>
                <a:xfrm>
                  <a:off x="4131104" y="2430804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24;p3"/>
                <p:cNvSpPr/>
                <p:nvPr/>
              </p:nvSpPr>
              <p:spPr>
                <a:xfrm>
                  <a:off x="4131104" y="245942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25;p3"/>
                <p:cNvSpPr/>
                <p:nvPr/>
              </p:nvSpPr>
              <p:spPr>
                <a:xfrm>
                  <a:off x="4131104" y="2488026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26;p3"/>
                <p:cNvSpPr/>
                <p:nvPr/>
              </p:nvSpPr>
              <p:spPr>
                <a:xfrm>
                  <a:off x="4131104" y="2516649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" name="Google Shape;127;p3"/>
                <p:cNvSpPr/>
                <p:nvPr/>
              </p:nvSpPr>
              <p:spPr>
                <a:xfrm>
                  <a:off x="4131104" y="254524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" name="Google Shape;128;p3"/>
                <p:cNvSpPr/>
                <p:nvPr/>
              </p:nvSpPr>
              <p:spPr>
                <a:xfrm>
                  <a:off x="4131100" y="257417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129;p3"/>
                <p:cNvSpPr/>
                <p:nvPr/>
              </p:nvSpPr>
              <p:spPr>
                <a:xfrm>
                  <a:off x="4131100" y="26028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0;p3"/>
                <p:cNvSpPr/>
                <p:nvPr/>
              </p:nvSpPr>
              <p:spPr>
                <a:xfrm>
                  <a:off x="4131100" y="26314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1;p3"/>
                <p:cNvSpPr/>
                <p:nvPr/>
              </p:nvSpPr>
              <p:spPr>
                <a:xfrm>
                  <a:off x="4131100" y="26600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" name="Google Shape;132;p3"/>
                <p:cNvSpPr/>
                <p:nvPr/>
              </p:nvSpPr>
              <p:spPr>
                <a:xfrm>
                  <a:off x="4131100" y="26886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33" name="Google Shape;133;p3"/>
          <p:cNvSpPr txBox="1">
            <a:spLocks noGrp="1"/>
          </p:cNvSpPr>
          <p:nvPr>
            <p:ph type="title"/>
          </p:nvPr>
        </p:nvSpPr>
        <p:spPr>
          <a:xfrm>
            <a:off x="821529" y="2728275"/>
            <a:ext cx="5199300" cy="84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0"/>
              <a:buNone/>
              <a:defRPr sz="4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34" name="Google Shape;134;p3"/>
          <p:cNvSpPr txBox="1">
            <a:spLocks noGrp="1"/>
          </p:cNvSpPr>
          <p:nvPr>
            <p:ph type="title" idx="2" hasCustomPrompt="1"/>
          </p:nvPr>
        </p:nvSpPr>
        <p:spPr>
          <a:xfrm>
            <a:off x="821528" y="1240418"/>
            <a:ext cx="1313100" cy="92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3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35" name="Google Shape;135;p3"/>
          <p:cNvSpPr txBox="1">
            <a:spLocks noGrp="1"/>
          </p:cNvSpPr>
          <p:nvPr>
            <p:ph type="subTitle" idx="1"/>
          </p:nvPr>
        </p:nvSpPr>
        <p:spPr>
          <a:xfrm>
            <a:off x="821525" y="3715424"/>
            <a:ext cx="5199300" cy="4662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0">
    <p:spTree>
      <p:nvGrpSpPr>
        <p:cNvPr id="1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0" name="Google Shape;1350;p23"/>
          <p:cNvGrpSpPr/>
          <p:nvPr/>
        </p:nvGrpSpPr>
        <p:grpSpPr>
          <a:xfrm>
            <a:off x="100500" y="-22387"/>
            <a:ext cx="9075517" cy="5188274"/>
            <a:chOff x="100500" y="-22387"/>
            <a:chExt cx="9075517" cy="5188274"/>
          </a:xfrm>
        </p:grpSpPr>
        <p:grpSp>
          <p:nvGrpSpPr>
            <p:cNvPr id="1351" name="Google Shape;1351;p23"/>
            <p:cNvGrpSpPr/>
            <p:nvPr/>
          </p:nvGrpSpPr>
          <p:grpSpPr>
            <a:xfrm>
              <a:off x="100500" y="100500"/>
              <a:ext cx="7824000" cy="4942500"/>
              <a:chOff x="100500" y="100500"/>
              <a:chExt cx="7824000" cy="4942500"/>
            </a:xfrm>
          </p:grpSpPr>
          <p:sp>
            <p:nvSpPr>
              <p:cNvPr id="1352" name="Google Shape;1352;p23"/>
              <p:cNvSpPr/>
              <p:nvPr/>
            </p:nvSpPr>
            <p:spPr>
              <a:xfrm>
                <a:off x="100500" y="100500"/>
                <a:ext cx="7824000" cy="4942500"/>
              </a:xfrm>
              <a:prstGeom prst="roundRect">
                <a:avLst>
                  <a:gd name="adj" fmla="val 3114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53" name="Google Shape;1353;p23"/>
              <p:cNvGrpSpPr/>
              <p:nvPr/>
            </p:nvGrpSpPr>
            <p:grpSpPr>
              <a:xfrm>
                <a:off x="201900" y="202050"/>
                <a:ext cx="7622100" cy="4739400"/>
                <a:chOff x="201900" y="202050"/>
                <a:chExt cx="7622100" cy="4739400"/>
              </a:xfrm>
            </p:grpSpPr>
            <p:sp>
              <p:nvSpPr>
                <p:cNvPr id="1354" name="Google Shape;1354;p23"/>
                <p:cNvSpPr/>
                <p:nvPr/>
              </p:nvSpPr>
              <p:spPr>
                <a:xfrm>
                  <a:off x="201900" y="202050"/>
                  <a:ext cx="7622100" cy="4739400"/>
                </a:xfrm>
                <a:prstGeom prst="roundRect">
                  <a:avLst>
                    <a:gd name="adj" fmla="val 239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5" name="Google Shape;1355;p23"/>
                <p:cNvSpPr/>
                <p:nvPr/>
              </p:nvSpPr>
              <p:spPr>
                <a:xfrm>
                  <a:off x="303000" y="302550"/>
                  <a:ext cx="7419900" cy="4538400"/>
                </a:xfrm>
                <a:prstGeom prst="roundRect">
                  <a:avLst>
                    <a:gd name="adj" fmla="val 1202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6" name="Google Shape;1356;p23"/>
                <p:cNvSpPr/>
                <p:nvPr/>
              </p:nvSpPr>
              <p:spPr>
                <a:xfrm>
                  <a:off x="403500" y="403050"/>
                  <a:ext cx="7218900" cy="4337400"/>
                </a:xfrm>
                <a:prstGeom prst="roundRect">
                  <a:avLst>
                    <a:gd name="adj" fmla="val 1202"/>
                  </a:avLst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7" name="Google Shape;1357;p23"/>
                <p:cNvSpPr/>
                <p:nvPr/>
              </p:nvSpPr>
              <p:spPr>
                <a:xfrm>
                  <a:off x="403500" y="403050"/>
                  <a:ext cx="7218900" cy="1005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58" name="Google Shape;1358;p23"/>
            <p:cNvGrpSpPr/>
            <p:nvPr/>
          </p:nvGrpSpPr>
          <p:grpSpPr>
            <a:xfrm>
              <a:off x="8068746" y="-22387"/>
              <a:ext cx="1107271" cy="5188274"/>
              <a:chOff x="8068746" y="-22387"/>
              <a:chExt cx="1107271" cy="5188274"/>
            </a:xfrm>
          </p:grpSpPr>
          <p:grpSp>
            <p:nvGrpSpPr>
              <p:cNvPr id="1359" name="Google Shape;1359;p23"/>
              <p:cNvGrpSpPr/>
              <p:nvPr/>
            </p:nvGrpSpPr>
            <p:grpSpPr>
              <a:xfrm>
                <a:off x="8068746" y="-22387"/>
                <a:ext cx="1107271" cy="5188274"/>
                <a:chOff x="8068746" y="-22387"/>
                <a:chExt cx="1107271" cy="5188274"/>
              </a:xfrm>
            </p:grpSpPr>
            <p:grpSp>
              <p:nvGrpSpPr>
                <p:cNvPr id="1360" name="Google Shape;1360;p23"/>
                <p:cNvGrpSpPr/>
                <p:nvPr/>
              </p:nvGrpSpPr>
              <p:grpSpPr>
                <a:xfrm>
                  <a:off x="8467466" y="-22387"/>
                  <a:ext cx="708551" cy="5188274"/>
                  <a:chOff x="8467466" y="-22387"/>
                  <a:chExt cx="708551" cy="5188274"/>
                </a:xfrm>
              </p:grpSpPr>
              <p:grpSp>
                <p:nvGrpSpPr>
                  <p:cNvPr id="1361" name="Google Shape;1361;p23"/>
                  <p:cNvGrpSpPr/>
                  <p:nvPr/>
                </p:nvGrpSpPr>
                <p:grpSpPr>
                  <a:xfrm rot="10800000">
                    <a:off x="8467466" y="-22387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1362" name="Google Shape;1362;p23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3" name="Google Shape;1363;p23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4" name="Google Shape;1364;p23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5" name="Google Shape;1365;p23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6" name="Google Shape;1366;p23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7" name="Google Shape;1367;p23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8" name="Google Shape;1368;p23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9" name="Google Shape;1369;p23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0" name="Google Shape;1370;p23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1" name="Google Shape;1371;p23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2" name="Google Shape;1372;p23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3" name="Google Shape;1373;p23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4" name="Google Shape;1374;p23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375" name="Google Shape;1375;p23"/>
                  <p:cNvGrpSpPr/>
                  <p:nvPr/>
                </p:nvGrpSpPr>
                <p:grpSpPr>
                  <a:xfrm flipH="1">
                    <a:off x="8467466" y="3748199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1376" name="Google Shape;1376;p23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7" name="Google Shape;1377;p23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8" name="Google Shape;1378;p23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9" name="Google Shape;1379;p23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0" name="Google Shape;1380;p23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1" name="Google Shape;1381;p23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2" name="Google Shape;1382;p23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3" name="Google Shape;1383;p23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4" name="Google Shape;1384;p23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5" name="Google Shape;1385;p23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6" name="Google Shape;1386;p23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7" name="Google Shape;1387;p23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8" name="Google Shape;1388;p23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1389" name="Google Shape;1389;p23"/>
                <p:cNvGrpSpPr/>
                <p:nvPr/>
              </p:nvGrpSpPr>
              <p:grpSpPr>
                <a:xfrm>
                  <a:off x="8068746" y="422958"/>
                  <a:ext cx="521992" cy="776192"/>
                  <a:chOff x="4131100" y="2430800"/>
                  <a:chExt cx="300930" cy="257871"/>
                </a:xfrm>
              </p:grpSpPr>
              <p:sp>
                <p:nvSpPr>
                  <p:cNvPr id="1390" name="Google Shape;1390;p23"/>
                  <p:cNvSpPr/>
                  <p:nvPr/>
                </p:nvSpPr>
                <p:spPr>
                  <a:xfrm>
                    <a:off x="4131100" y="243080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1" name="Google Shape;1391;p23"/>
                  <p:cNvSpPr/>
                  <p:nvPr/>
                </p:nvSpPr>
                <p:spPr>
                  <a:xfrm>
                    <a:off x="4131100" y="24594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2" name="Google Shape;1392;p23"/>
                  <p:cNvSpPr/>
                  <p:nvPr/>
                </p:nvSpPr>
                <p:spPr>
                  <a:xfrm>
                    <a:off x="4131100" y="24880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3" name="Google Shape;1393;p23"/>
                  <p:cNvSpPr/>
                  <p:nvPr/>
                </p:nvSpPr>
                <p:spPr>
                  <a:xfrm>
                    <a:off x="4131100" y="25166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4" name="Google Shape;1394;p23"/>
                  <p:cNvSpPr/>
                  <p:nvPr/>
                </p:nvSpPr>
                <p:spPr>
                  <a:xfrm>
                    <a:off x="4131100" y="25452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5" name="Google Shape;1395;p23"/>
                  <p:cNvSpPr/>
                  <p:nvPr/>
                </p:nvSpPr>
                <p:spPr>
                  <a:xfrm>
                    <a:off x="4131104" y="2574178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6" name="Google Shape;1396;p23"/>
                  <p:cNvSpPr/>
                  <p:nvPr/>
                </p:nvSpPr>
                <p:spPr>
                  <a:xfrm>
                    <a:off x="4131104" y="2602801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7" name="Google Shape;1397;p23"/>
                  <p:cNvSpPr/>
                  <p:nvPr/>
                </p:nvSpPr>
                <p:spPr>
                  <a:xfrm>
                    <a:off x="4131104" y="2631399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8" name="Google Shape;1398;p23"/>
                  <p:cNvSpPr/>
                  <p:nvPr/>
                </p:nvSpPr>
                <p:spPr>
                  <a:xfrm>
                    <a:off x="4131104" y="2660023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9" name="Google Shape;1399;p23"/>
                  <p:cNvSpPr/>
                  <p:nvPr/>
                </p:nvSpPr>
                <p:spPr>
                  <a:xfrm>
                    <a:off x="4131104" y="2688646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400" name="Google Shape;1400;p23"/>
              <p:cNvGrpSpPr/>
              <p:nvPr/>
            </p:nvGrpSpPr>
            <p:grpSpPr>
              <a:xfrm>
                <a:off x="8068746" y="3944350"/>
                <a:ext cx="522018" cy="776192"/>
                <a:chOff x="4131100" y="2430804"/>
                <a:chExt cx="300944" cy="257871"/>
              </a:xfrm>
            </p:grpSpPr>
            <p:sp>
              <p:nvSpPr>
                <p:cNvPr id="1401" name="Google Shape;1401;p23"/>
                <p:cNvSpPr/>
                <p:nvPr/>
              </p:nvSpPr>
              <p:spPr>
                <a:xfrm>
                  <a:off x="4131104" y="2430804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2" name="Google Shape;1402;p23"/>
                <p:cNvSpPr/>
                <p:nvPr/>
              </p:nvSpPr>
              <p:spPr>
                <a:xfrm>
                  <a:off x="4131104" y="245942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3" name="Google Shape;1403;p23"/>
                <p:cNvSpPr/>
                <p:nvPr/>
              </p:nvSpPr>
              <p:spPr>
                <a:xfrm>
                  <a:off x="4131104" y="2488026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4" name="Google Shape;1404;p23"/>
                <p:cNvSpPr/>
                <p:nvPr/>
              </p:nvSpPr>
              <p:spPr>
                <a:xfrm>
                  <a:off x="4131104" y="2516649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5" name="Google Shape;1405;p23"/>
                <p:cNvSpPr/>
                <p:nvPr/>
              </p:nvSpPr>
              <p:spPr>
                <a:xfrm>
                  <a:off x="4131104" y="254524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6" name="Google Shape;1406;p23"/>
                <p:cNvSpPr/>
                <p:nvPr/>
              </p:nvSpPr>
              <p:spPr>
                <a:xfrm>
                  <a:off x="4131100" y="257417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7" name="Google Shape;1407;p23"/>
                <p:cNvSpPr/>
                <p:nvPr/>
              </p:nvSpPr>
              <p:spPr>
                <a:xfrm>
                  <a:off x="4131100" y="26028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8" name="Google Shape;1408;p23"/>
                <p:cNvSpPr/>
                <p:nvPr/>
              </p:nvSpPr>
              <p:spPr>
                <a:xfrm>
                  <a:off x="4131100" y="26314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9" name="Google Shape;1409;p23"/>
                <p:cNvSpPr/>
                <p:nvPr/>
              </p:nvSpPr>
              <p:spPr>
                <a:xfrm>
                  <a:off x="4131100" y="26600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0" name="Google Shape;1410;p23"/>
                <p:cNvSpPr/>
                <p:nvPr/>
              </p:nvSpPr>
              <p:spPr>
                <a:xfrm>
                  <a:off x="4131100" y="26886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411" name="Google Shape;1411;p23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_3"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3" name="Google Shape;1413;p24"/>
          <p:cNvGrpSpPr/>
          <p:nvPr/>
        </p:nvGrpSpPr>
        <p:grpSpPr>
          <a:xfrm>
            <a:off x="100500" y="-22387"/>
            <a:ext cx="9075517" cy="5188274"/>
            <a:chOff x="100500" y="-22387"/>
            <a:chExt cx="9075517" cy="5188274"/>
          </a:xfrm>
        </p:grpSpPr>
        <p:grpSp>
          <p:nvGrpSpPr>
            <p:cNvPr id="1414" name="Google Shape;1414;p24"/>
            <p:cNvGrpSpPr/>
            <p:nvPr/>
          </p:nvGrpSpPr>
          <p:grpSpPr>
            <a:xfrm>
              <a:off x="100500" y="100500"/>
              <a:ext cx="7824000" cy="4942500"/>
              <a:chOff x="100500" y="100500"/>
              <a:chExt cx="7824000" cy="4942500"/>
            </a:xfrm>
          </p:grpSpPr>
          <p:sp>
            <p:nvSpPr>
              <p:cNvPr id="1415" name="Google Shape;1415;p24"/>
              <p:cNvSpPr/>
              <p:nvPr/>
            </p:nvSpPr>
            <p:spPr>
              <a:xfrm>
                <a:off x="100500" y="100500"/>
                <a:ext cx="7824000" cy="4942500"/>
              </a:xfrm>
              <a:prstGeom prst="roundRect">
                <a:avLst>
                  <a:gd name="adj" fmla="val 3114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16" name="Google Shape;1416;p24"/>
              <p:cNvGrpSpPr/>
              <p:nvPr/>
            </p:nvGrpSpPr>
            <p:grpSpPr>
              <a:xfrm>
                <a:off x="201900" y="202050"/>
                <a:ext cx="7622100" cy="4739400"/>
                <a:chOff x="201900" y="202050"/>
                <a:chExt cx="7622100" cy="4739400"/>
              </a:xfrm>
            </p:grpSpPr>
            <p:sp>
              <p:nvSpPr>
                <p:cNvPr id="1417" name="Google Shape;1417;p24"/>
                <p:cNvSpPr/>
                <p:nvPr/>
              </p:nvSpPr>
              <p:spPr>
                <a:xfrm>
                  <a:off x="201900" y="202050"/>
                  <a:ext cx="7622100" cy="4739400"/>
                </a:xfrm>
                <a:prstGeom prst="roundRect">
                  <a:avLst>
                    <a:gd name="adj" fmla="val 239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8" name="Google Shape;1418;p24"/>
                <p:cNvSpPr/>
                <p:nvPr/>
              </p:nvSpPr>
              <p:spPr>
                <a:xfrm>
                  <a:off x="303000" y="302550"/>
                  <a:ext cx="7419900" cy="4538400"/>
                </a:xfrm>
                <a:prstGeom prst="roundRect">
                  <a:avLst>
                    <a:gd name="adj" fmla="val 1202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9" name="Google Shape;1419;p24"/>
                <p:cNvSpPr/>
                <p:nvPr/>
              </p:nvSpPr>
              <p:spPr>
                <a:xfrm>
                  <a:off x="403500" y="403050"/>
                  <a:ext cx="7218900" cy="4337400"/>
                </a:xfrm>
                <a:prstGeom prst="roundRect">
                  <a:avLst>
                    <a:gd name="adj" fmla="val 1202"/>
                  </a:avLst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0" name="Google Shape;1420;p24"/>
                <p:cNvSpPr/>
                <p:nvPr/>
              </p:nvSpPr>
              <p:spPr>
                <a:xfrm>
                  <a:off x="403500" y="403050"/>
                  <a:ext cx="7218900" cy="1005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21" name="Google Shape;1421;p24"/>
            <p:cNvGrpSpPr/>
            <p:nvPr/>
          </p:nvGrpSpPr>
          <p:grpSpPr>
            <a:xfrm>
              <a:off x="8068746" y="-22387"/>
              <a:ext cx="1107271" cy="5188274"/>
              <a:chOff x="8068746" y="-22387"/>
              <a:chExt cx="1107271" cy="5188274"/>
            </a:xfrm>
          </p:grpSpPr>
          <p:grpSp>
            <p:nvGrpSpPr>
              <p:cNvPr id="1422" name="Google Shape;1422;p24"/>
              <p:cNvGrpSpPr/>
              <p:nvPr/>
            </p:nvGrpSpPr>
            <p:grpSpPr>
              <a:xfrm>
                <a:off x="8068746" y="-22387"/>
                <a:ext cx="1107271" cy="5188274"/>
                <a:chOff x="8068746" y="-22387"/>
                <a:chExt cx="1107271" cy="5188274"/>
              </a:xfrm>
            </p:grpSpPr>
            <p:grpSp>
              <p:nvGrpSpPr>
                <p:cNvPr id="1423" name="Google Shape;1423;p24"/>
                <p:cNvGrpSpPr/>
                <p:nvPr/>
              </p:nvGrpSpPr>
              <p:grpSpPr>
                <a:xfrm>
                  <a:off x="8467466" y="-22387"/>
                  <a:ext cx="708551" cy="5188274"/>
                  <a:chOff x="8467466" y="-22387"/>
                  <a:chExt cx="708551" cy="5188274"/>
                </a:xfrm>
              </p:grpSpPr>
              <p:grpSp>
                <p:nvGrpSpPr>
                  <p:cNvPr id="1424" name="Google Shape;1424;p24"/>
                  <p:cNvGrpSpPr/>
                  <p:nvPr/>
                </p:nvGrpSpPr>
                <p:grpSpPr>
                  <a:xfrm rot="10800000">
                    <a:off x="8467466" y="-22387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1425" name="Google Shape;1425;p24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6" name="Google Shape;1426;p24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7" name="Google Shape;1427;p24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8" name="Google Shape;1428;p24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9" name="Google Shape;1429;p24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0" name="Google Shape;1430;p24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1" name="Google Shape;1431;p24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2" name="Google Shape;1432;p24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3" name="Google Shape;1433;p24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4" name="Google Shape;1434;p24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5" name="Google Shape;1435;p24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6" name="Google Shape;1436;p24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7" name="Google Shape;1437;p24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38" name="Google Shape;1438;p24"/>
                  <p:cNvGrpSpPr/>
                  <p:nvPr/>
                </p:nvGrpSpPr>
                <p:grpSpPr>
                  <a:xfrm flipH="1">
                    <a:off x="8467466" y="3748199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1439" name="Google Shape;1439;p24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0" name="Google Shape;1440;p24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1" name="Google Shape;1441;p24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2" name="Google Shape;1442;p24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3" name="Google Shape;1443;p24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4" name="Google Shape;1444;p24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5" name="Google Shape;1445;p24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6" name="Google Shape;1446;p24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7" name="Google Shape;1447;p24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8" name="Google Shape;1448;p24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9" name="Google Shape;1449;p24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0" name="Google Shape;1450;p24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1" name="Google Shape;1451;p24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1452" name="Google Shape;1452;p24"/>
                <p:cNvGrpSpPr/>
                <p:nvPr/>
              </p:nvGrpSpPr>
              <p:grpSpPr>
                <a:xfrm>
                  <a:off x="8068746" y="422958"/>
                  <a:ext cx="521992" cy="776192"/>
                  <a:chOff x="4131100" y="2430800"/>
                  <a:chExt cx="300930" cy="257871"/>
                </a:xfrm>
              </p:grpSpPr>
              <p:sp>
                <p:nvSpPr>
                  <p:cNvPr id="1453" name="Google Shape;1453;p24"/>
                  <p:cNvSpPr/>
                  <p:nvPr/>
                </p:nvSpPr>
                <p:spPr>
                  <a:xfrm>
                    <a:off x="4131100" y="243080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4" name="Google Shape;1454;p24"/>
                  <p:cNvSpPr/>
                  <p:nvPr/>
                </p:nvSpPr>
                <p:spPr>
                  <a:xfrm>
                    <a:off x="4131100" y="24594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5" name="Google Shape;1455;p24"/>
                  <p:cNvSpPr/>
                  <p:nvPr/>
                </p:nvSpPr>
                <p:spPr>
                  <a:xfrm>
                    <a:off x="4131100" y="24880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6" name="Google Shape;1456;p24"/>
                  <p:cNvSpPr/>
                  <p:nvPr/>
                </p:nvSpPr>
                <p:spPr>
                  <a:xfrm>
                    <a:off x="4131100" y="25166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7" name="Google Shape;1457;p24"/>
                  <p:cNvSpPr/>
                  <p:nvPr/>
                </p:nvSpPr>
                <p:spPr>
                  <a:xfrm>
                    <a:off x="4131100" y="25452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8" name="Google Shape;1458;p24"/>
                  <p:cNvSpPr/>
                  <p:nvPr/>
                </p:nvSpPr>
                <p:spPr>
                  <a:xfrm>
                    <a:off x="4131104" y="2574178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9" name="Google Shape;1459;p24"/>
                  <p:cNvSpPr/>
                  <p:nvPr/>
                </p:nvSpPr>
                <p:spPr>
                  <a:xfrm>
                    <a:off x="4131104" y="2602801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60" name="Google Shape;1460;p24"/>
                  <p:cNvSpPr/>
                  <p:nvPr/>
                </p:nvSpPr>
                <p:spPr>
                  <a:xfrm>
                    <a:off x="4131104" y="2631399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61" name="Google Shape;1461;p24"/>
                  <p:cNvSpPr/>
                  <p:nvPr/>
                </p:nvSpPr>
                <p:spPr>
                  <a:xfrm>
                    <a:off x="4131104" y="2660023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62" name="Google Shape;1462;p24"/>
                  <p:cNvSpPr/>
                  <p:nvPr/>
                </p:nvSpPr>
                <p:spPr>
                  <a:xfrm>
                    <a:off x="4131104" y="2688646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463" name="Google Shape;1463;p24"/>
              <p:cNvGrpSpPr/>
              <p:nvPr/>
            </p:nvGrpSpPr>
            <p:grpSpPr>
              <a:xfrm>
                <a:off x="8068746" y="3944350"/>
                <a:ext cx="522018" cy="776192"/>
                <a:chOff x="4131100" y="2430804"/>
                <a:chExt cx="300944" cy="257871"/>
              </a:xfrm>
            </p:grpSpPr>
            <p:sp>
              <p:nvSpPr>
                <p:cNvPr id="1464" name="Google Shape;1464;p24"/>
                <p:cNvSpPr/>
                <p:nvPr/>
              </p:nvSpPr>
              <p:spPr>
                <a:xfrm>
                  <a:off x="4131104" y="2430804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5" name="Google Shape;1465;p24"/>
                <p:cNvSpPr/>
                <p:nvPr/>
              </p:nvSpPr>
              <p:spPr>
                <a:xfrm>
                  <a:off x="4131104" y="245942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6" name="Google Shape;1466;p24"/>
                <p:cNvSpPr/>
                <p:nvPr/>
              </p:nvSpPr>
              <p:spPr>
                <a:xfrm>
                  <a:off x="4131104" y="2488026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7" name="Google Shape;1467;p24"/>
                <p:cNvSpPr/>
                <p:nvPr/>
              </p:nvSpPr>
              <p:spPr>
                <a:xfrm>
                  <a:off x="4131104" y="2516649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8" name="Google Shape;1468;p24"/>
                <p:cNvSpPr/>
                <p:nvPr/>
              </p:nvSpPr>
              <p:spPr>
                <a:xfrm>
                  <a:off x="4131104" y="254524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9" name="Google Shape;1469;p24"/>
                <p:cNvSpPr/>
                <p:nvPr/>
              </p:nvSpPr>
              <p:spPr>
                <a:xfrm>
                  <a:off x="4131100" y="257417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0" name="Google Shape;1470;p24"/>
                <p:cNvSpPr/>
                <p:nvPr/>
              </p:nvSpPr>
              <p:spPr>
                <a:xfrm>
                  <a:off x="4131100" y="26028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1" name="Google Shape;1471;p24"/>
                <p:cNvSpPr/>
                <p:nvPr/>
              </p:nvSpPr>
              <p:spPr>
                <a:xfrm>
                  <a:off x="4131100" y="26314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2" name="Google Shape;1472;p24"/>
                <p:cNvSpPr/>
                <p:nvPr/>
              </p:nvSpPr>
              <p:spPr>
                <a:xfrm>
                  <a:off x="4131100" y="26600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3" name="Google Shape;1473;p24"/>
                <p:cNvSpPr/>
                <p:nvPr/>
              </p:nvSpPr>
              <p:spPr>
                <a:xfrm>
                  <a:off x="4131100" y="26886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474" name="Google Shape;1474;p24"/>
          <p:cNvSpPr txBox="1">
            <a:spLocks noGrp="1"/>
          </p:cNvSpPr>
          <p:nvPr>
            <p:ph type="title"/>
          </p:nvPr>
        </p:nvSpPr>
        <p:spPr>
          <a:xfrm>
            <a:off x="722375" y="1582950"/>
            <a:ext cx="5022300" cy="97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475" name="Google Shape;1475;p24"/>
          <p:cNvSpPr txBox="1">
            <a:spLocks noGrp="1"/>
          </p:cNvSpPr>
          <p:nvPr>
            <p:ph type="subTitle" idx="1"/>
          </p:nvPr>
        </p:nvSpPr>
        <p:spPr>
          <a:xfrm>
            <a:off x="722375" y="2511399"/>
            <a:ext cx="5022300" cy="10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76" name="Google Shape;1476;p24"/>
          <p:cNvSpPr txBox="1"/>
          <p:nvPr/>
        </p:nvSpPr>
        <p:spPr>
          <a:xfrm>
            <a:off x="722375" y="3813975"/>
            <a:ext cx="50223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Encode Sans"/>
                <a:ea typeface="Encode Sans"/>
                <a:cs typeface="Encode Sans"/>
                <a:sym typeface="Encode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Encode Sans"/>
                <a:ea typeface="Encode Sans"/>
                <a:cs typeface="Encode Sans"/>
                <a:sym typeface="Encode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Encode Sans"/>
                <a:ea typeface="Encode Sans"/>
                <a:cs typeface="Encode Sans"/>
                <a:sym typeface="Encode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8" name="Google Shape;1478;p25"/>
          <p:cNvGrpSpPr/>
          <p:nvPr/>
        </p:nvGrpSpPr>
        <p:grpSpPr>
          <a:xfrm>
            <a:off x="100500" y="-22387"/>
            <a:ext cx="9075517" cy="5188274"/>
            <a:chOff x="100500" y="-22387"/>
            <a:chExt cx="9075517" cy="5188274"/>
          </a:xfrm>
        </p:grpSpPr>
        <p:grpSp>
          <p:nvGrpSpPr>
            <p:cNvPr id="1479" name="Google Shape;1479;p25"/>
            <p:cNvGrpSpPr/>
            <p:nvPr/>
          </p:nvGrpSpPr>
          <p:grpSpPr>
            <a:xfrm>
              <a:off x="100500" y="100500"/>
              <a:ext cx="7824000" cy="4942500"/>
              <a:chOff x="100500" y="100500"/>
              <a:chExt cx="7824000" cy="4942500"/>
            </a:xfrm>
          </p:grpSpPr>
          <p:sp>
            <p:nvSpPr>
              <p:cNvPr id="1480" name="Google Shape;1480;p25"/>
              <p:cNvSpPr/>
              <p:nvPr/>
            </p:nvSpPr>
            <p:spPr>
              <a:xfrm>
                <a:off x="100500" y="100500"/>
                <a:ext cx="7824000" cy="4942500"/>
              </a:xfrm>
              <a:prstGeom prst="roundRect">
                <a:avLst>
                  <a:gd name="adj" fmla="val 3114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81" name="Google Shape;1481;p25"/>
              <p:cNvGrpSpPr/>
              <p:nvPr/>
            </p:nvGrpSpPr>
            <p:grpSpPr>
              <a:xfrm>
                <a:off x="201900" y="202050"/>
                <a:ext cx="7622100" cy="4739400"/>
                <a:chOff x="201900" y="202050"/>
                <a:chExt cx="7622100" cy="4739400"/>
              </a:xfrm>
            </p:grpSpPr>
            <p:sp>
              <p:nvSpPr>
                <p:cNvPr id="1482" name="Google Shape;1482;p25"/>
                <p:cNvSpPr/>
                <p:nvPr/>
              </p:nvSpPr>
              <p:spPr>
                <a:xfrm>
                  <a:off x="201900" y="202050"/>
                  <a:ext cx="7622100" cy="4739400"/>
                </a:xfrm>
                <a:prstGeom prst="roundRect">
                  <a:avLst>
                    <a:gd name="adj" fmla="val 239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" name="Google Shape;1483;p25"/>
                <p:cNvSpPr/>
                <p:nvPr/>
              </p:nvSpPr>
              <p:spPr>
                <a:xfrm>
                  <a:off x="303000" y="302550"/>
                  <a:ext cx="7419900" cy="4538400"/>
                </a:xfrm>
                <a:prstGeom prst="roundRect">
                  <a:avLst>
                    <a:gd name="adj" fmla="val 1202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4" name="Google Shape;1484;p25"/>
                <p:cNvSpPr/>
                <p:nvPr/>
              </p:nvSpPr>
              <p:spPr>
                <a:xfrm>
                  <a:off x="403500" y="403050"/>
                  <a:ext cx="7218900" cy="4337400"/>
                </a:xfrm>
                <a:prstGeom prst="roundRect">
                  <a:avLst>
                    <a:gd name="adj" fmla="val 1202"/>
                  </a:avLst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" name="Google Shape;1485;p25"/>
                <p:cNvSpPr/>
                <p:nvPr/>
              </p:nvSpPr>
              <p:spPr>
                <a:xfrm>
                  <a:off x="403500" y="403050"/>
                  <a:ext cx="7218900" cy="1005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86" name="Google Shape;1486;p25"/>
            <p:cNvGrpSpPr/>
            <p:nvPr/>
          </p:nvGrpSpPr>
          <p:grpSpPr>
            <a:xfrm>
              <a:off x="8068746" y="-22387"/>
              <a:ext cx="1107271" cy="5188274"/>
              <a:chOff x="8068746" y="-22387"/>
              <a:chExt cx="1107271" cy="5188274"/>
            </a:xfrm>
          </p:grpSpPr>
          <p:grpSp>
            <p:nvGrpSpPr>
              <p:cNvPr id="1487" name="Google Shape;1487;p25"/>
              <p:cNvGrpSpPr/>
              <p:nvPr/>
            </p:nvGrpSpPr>
            <p:grpSpPr>
              <a:xfrm>
                <a:off x="8068746" y="-22387"/>
                <a:ext cx="1107271" cy="5188274"/>
                <a:chOff x="8068746" y="-22387"/>
                <a:chExt cx="1107271" cy="5188274"/>
              </a:xfrm>
            </p:grpSpPr>
            <p:grpSp>
              <p:nvGrpSpPr>
                <p:cNvPr id="1488" name="Google Shape;1488;p25"/>
                <p:cNvGrpSpPr/>
                <p:nvPr/>
              </p:nvGrpSpPr>
              <p:grpSpPr>
                <a:xfrm>
                  <a:off x="8467466" y="-22387"/>
                  <a:ext cx="708551" cy="5188274"/>
                  <a:chOff x="8467466" y="-22387"/>
                  <a:chExt cx="708551" cy="5188274"/>
                </a:xfrm>
              </p:grpSpPr>
              <p:grpSp>
                <p:nvGrpSpPr>
                  <p:cNvPr id="1489" name="Google Shape;1489;p25"/>
                  <p:cNvGrpSpPr/>
                  <p:nvPr/>
                </p:nvGrpSpPr>
                <p:grpSpPr>
                  <a:xfrm rot="10800000">
                    <a:off x="8467466" y="-22387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1490" name="Google Shape;1490;p25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1" name="Google Shape;1491;p25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2" name="Google Shape;1492;p25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3" name="Google Shape;1493;p25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4" name="Google Shape;1494;p25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5" name="Google Shape;1495;p25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6" name="Google Shape;1496;p25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7" name="Google Shape;1497;p25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8" name="Google Shape;1498;p25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9" name="Google Shape;1499;p25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0" name="Google Shape;1500;p25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1" name="Google Shape;1501;p25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2" name="Google Shape;1502;p25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503" name="Google Shape;1503;p25"/>
                  <p:cNvGrpSpPr/>
                  <p:nvPr/>
                </p:nvGrpSpPr>
                <p:grpSpPr>
                  <a:xfrm flipH="1">
                    <a:off x="8467466" y="3748199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1504" name="Google Shape;1504;p25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5" name="Google Shape;1505;p25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6" name="Google Shape;1506;p25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7" name="Google Shape;1507;p25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8" name="Google Shape;1508;p25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9" name="Google Shape;1509;p25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0" name="Google Shape;1510;p25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1" name="Google Shape;1511;p25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2" name="Google Shape;1512;p25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3" name="Google Shape;1513;p25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4" name="Google Shape;1514;p25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5" name="Google Shape;1515;p25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6" name="Google Shape;1516;p25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1517" name="Google Shape;1517;p25"/>
                <p:cNvGrpSpPr/>
                <p:nvPr/>
              </p:nvGrpSpPr>
              <p:grpSpPr>
                <a:xfrm>
                  <a:off x="8068746" y="422958"/>
                  <a:ext cx="521992" cy="776192"/>
                  <a:chOff x="4131100" y="2430800"/>
                  <a:chExt cx="300930" cy="257871"/>
                </a:xfrm>
              </p:grpSpPr>
              <p:sp>
                <p:nvSpPr>
                  <p:cNvPr id="1518" name="Google Shape;1518;p25"/>
                  <p:cNvSpPr/>
                  <p:nvPr/>
                </p:nvSpPr>
                <p:spPr>
                  <a:xfrm>
                    <a:off x="4131100" y="243080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9" name="Google Shape;1519;p25"/>
                  <p:cNvSpPr/>
                  <p:nvPr/>
                </p:nvSpPr>
                <p:spPr>
                  <a:xfrm>
                    <a:off x="4131100" y="24594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0" name="Google Shape;1520;p25"/>
                  <p:cNvSpPr/>
                  <p:nvPr/>
                </p:nvSpPr>
                <p:spPr>
                  <a:xfrm>
                    <a:off x="4131100" y="24880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1" name="Google Shape;1521;p25"/>
                  <p:cNvSpPr/>
                  <p:nvPr/>
                </p:nvSpPr>
                <p:spPr>
                  <a:xfrm>
                    <a:off x="4131100" y="25166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2" name="Google Shape;1522;p25"/>
                  <p:cNvSpPr/>
                  <p:nvPr/>
                </p:nvSpPr>
                <p:spPr>
                  <a:xfrm>
                    <a:off x="4131100" y="25452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3" name="Google Shape;1523;p25"/>
                  <p:cNvSpPr/>
                  <p:nvPr/>
                </p:nvSpPr>
                <p:spPr>
                  <a:xfrm>
                    <a:off x="4131104" y="2574178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4" name="Google Shape;1524;p25"/>
                  <p:cNvSpPr/>
                  <p:nvPr/>
                </p:nvSpPr>
                <p:spPr>
                  <a:xfrm>
                    <a:off x="4131104" y="2602801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5" name="Google Shape;1525;p25"/>
                  <p:cNvSpPr/>
                  <p:nvPr/>
                </p:nvSpPr>
                <p:spPr>
                  <a:xfrm>
                    <a:off x="4131104" y="2631399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6" name="Google Shape;1526;p25"/>
                  <p:cNvSpPr/>
                  <p:nvPr/>
                </p:nvSpPr>
                <p:spPr>
                  <a:xfrm>
                    <a:off x="4131104" y="2660023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7" name="Google Shape;1527;p25"/>
                  <p:cNvSpPr/>
                  <p:nvPr/>
                </p:nvSpPr>
                <p:spPr>
                  <a:xfrm>
                    <a:off x="4131104" y="2688646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528" name="Google Shape;1528;p25"/>
              <p:cNvGrpSpPr/>
              <p:nvPr/>
            </p:nvGrpSpPr>
            <p:grpSpPr>
              <a:xfrm>
                <a:off x="8068746" y="3944350"/>
                <a:ext cx="522018" cy="776192"/>
                <a:chOff x="4131100" y="2430804"/>
                <a:chExt cx="300944" cy="257871"/>
              </a:xfrm>
            </p:grpSpPr>
            <p:sp>
              <p:nvSpPr>
                <p:cNvPr id="1529" name="Google Shape;1529;p25"/>
                <p:cNvSpPr/>
                <p:nvPr/>
              </p:nvSpPr>
              <p:spPr>
                <a:xfrm>
                  <a:off x="4131104" y="2430804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0" name="Google Shape;1530;p25"/>
                <p:cNvSpPr/>
                <p:nvPr/>
              </p:nvSpPr>
              <p:spPr>
                <a:xfrm>
                  <a:off x="4131104" y="245942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1" name="Google Shape;1531;p25"/>
                <p:cNvSpPr/>
                <p:nvPr/>
              </p:nvSpPr>
              <p:spPr>
                <a:xfrm>
                  <a:off x="4131104" y="2488026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2" name="Google Shape;1532;p25"/>
                <p:cNvSpPr/>
                <p:nvPr/>
              </p:nvSpPr>
              <p:spPr>
                <a:xfrm>
                  <a:off x="4131104" y="2516649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3" name="Google Shape;1533;p25"/>
                <p:cNvSpPr/>
                <p:nvPr/>
              </p:nvSpPr>
              <p:spPr>
                <a:xfrm>
                  <a:off x="4131104" y="254524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4" name="Google Shape;1534;p25"/>
                <p:cNvSpPr/>
                <p:nvPr/>
              </p:nvSpPr>
              <p:spPr>
                <a:xfrm>
                  <a:off x="4131100" y="257417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5" name="Google Shape;1535;p25"/>
                <p:cNvSpPr/>
                <p:nvPr/>
              </p:nvSpPr>
              <p:spPr>
                <a:xfrm>
                  <a:off x="4131100" y="26028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6" name="Google Shape;1536;p25"/>
                <p:cNvSpPr/>
                <p:nvPr/>
              </p:nvSpPr>
              <p:spPr>
                <a:xfrm>
                  <a:off x="4131100" y="26314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7" name="Google Shape;1537;p25"/>
                <p:cNvSpPr/>
                <p:nvPr/>
              </p:nvSpPr>
              <p:spPr>
                <a:xfrm>
                  <a:off x="4131100" y="26600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8" name="Google Shape;1538;p25"/>
                <p:cNvSpPr/>
                <p:nvPr/>
              </p:nvSpPr>
              <p:spPr>
                <a:xfrm>
                  <a:off x="4131100" y="26886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539" name="Google Shape;1539;p25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1540" name="Google Shape;1540;p25">
              <a:hlinkClick r:id="rId2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5">
              <a:hlinkClick r:id="rId2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5">
              <a:hlinkClick r:id="rId2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5">
              <a:hlinkClick r:id="rId2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4" name="Google Shape;1544;p25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1545" name="Google Shape;1545;p25">
              <a:hlinkClick r:id="rId2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5">
              <a:hlinkClick r:id="rId2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5">
              <a:hlinkClick r:id="rId2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5">
              <a:hlinkClick r:id="rId2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9" name="Google Shape;1549;p25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1550" name="Google Shape;1550;p25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1551" name="Google Shape;1551;p25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25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53" name="Google Shape;1553;p25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5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5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5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5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58" name="Google Shape;1558;p25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1559" name="Google Shape;1559;p25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25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2" name="Google Shape;1562;p26"/>
          <p:cNvGrpSpPr/>
          <p:nvPr/>
        </p:nvGrpSpPr>
        <p:grpSpPr>
          <a:xfrm>
            <a:off x="8068746" y="-22387"/>
            <a:ext cx="1107271" cy="5188274"/>
            <a:chOff x="8068746" y="-22387"/>
            <a:chExt cx="1107271" cy="5188274"/>
          </a:xfrm>
        </p:grpSpPr>
        <p:grpSp>
          <p:nvGrpSpPr>
            <p:cNvPr id="1563" name="Google Shape;1563;p26"/>
            <p:cNvGrpSpPr/>
            <p:nvPr/>
          </p:nvGrpSpPr>
          <p:grpSpPr>
            <a:xfrm>
              <a:off x="8068746" y="-22387"/>
              <a:ext cx="1107271" cy="5188274"/>
              <a:chOff x="8068746" y="-22387"/>
              <a:chExt cx="1107271" cy="5188274"/>
            </a:xfrm>
          </p:grpSpPr>
          <p:grpSp>
            <p:nvGrpSpPr>
              <p:cNvPr id="1564" name="Google Shape;1564;p26"/>
              <p:cNvGrpSpPr/>
              <p:nvPr/>
            </p:nvGrpSpPr>
            <p:grpSpPr>
              <a:xfrm>
                <a:off x="8467466" y="-22387"/>
                <a:ext cx="708551" cy="5188274"/>
                <a:chOff x="8467466" y="-22387"/>
                <a:chExt cx="708551" cy="5188274"/>
              </a:xfrm>
            </p:grpSpPr>
            <p:grpSp>
              <p:nvGrpSpPr>
                <p:cNvPr id="1565" name="Google Shape;1565;p26"/>
                <p:cNvGrpSpPr/>
                <p:nvPr/>
              </p:nvGrpSpPr>
              <p:grpSpPr>
                <a:xfrm rot="10800000">
                  <a:off x="8467466" y="-22387"/>
                  <a:ext cx="708551" cy="1417688"/>
                  <a:chOff x="2132338" y="1275925"/>
                  <a:chExt cx="332575" cy="665425"/>
                </a:xfrm>
              </p:grpSpPr>
              <p:sp>
                <p:nvSpPr>
                  <p:cNvPr id="1566" name="Google Shape;1566;p26"/>
                  <p:cNvSpPr/>
                  <p:nvPr/>
                </p:nvSpPr>
                <p:spPr>
                  <a:xfrm>
                    <a:off x="2132338" y="1275925"/>
                    <a:ext cx="332575" cy="665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3" h="26617" extrusionOk="0">
                        <a:moveTo>
                          <a:pt x="1" y="0"/>
                        </a:moveTo>
                        <a:lnTo>
                          <a:pt x="1" y="26616"/>
                        </a:lnTo>
                        <a:lnTo>
                          <a:pt x="13302" y="26616"/>
                        </a:lnTo>
                        <a:lnTo>
                          <a:pt x="13302" y="17122"/>
                        </a:lnTo>
                        <a:cubicBezTo>
                          <a:pt x="13302" y="15013"/>
                          <a:pt x="11592" y="13314"/>
                          <a:pt x="9495" y="13314"/>
                        </a:cubicBezTo>
                        <a:cubicBezTo>
                          <a:pt x="7387" y="13314"/>
                          <a:pt x="5688" y="11603"/>
                          <a:pt x="5688" y="9507"/>
                        </a:cubicBezTo>
                        <a:lnTo>
                          <a:pt x="5688" y="3808"/>
                        </a:lnTo>
                        <a:cubicBezTo>
                          <a:pt x="5688" y="1711"/>
                          <a:pt x="3989" y="0"/>
                          <a:pt x="188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9525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7" name="Google Shape;1567;p26"/>
                  <p:cNvSpPr/>
                  <p:nvPr/>
                </p:nvSpPr>
                <p:spPr>
                  <a:xfrm>
                    <a:off x="2196188" y="1671425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7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7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8" name="Google Shape;1568;p26"/>
                  <p:cNvSpPr/>
                  <p:nvPr/>
                </p:nvSpPr>
                <p:spPr>
                  <a:xfrm>
                    <a:off x="2196188" y="1700050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0"/>
                        </a:moveTo>
                        <a:cubicBezTo>
                          <a:pt x="61" y="0"/>
                          <a:pt x="1" y="60"/>
                          <a:pt x="1" y="133"/>
                        </a:cubicBezTo>
                        <a:cubicBezTo>
                          <a:pt x="1" y="217"/>
                          <a:pt x="61" y="277"/>
                          <a:pt x="146" y="277"/>
                        </a:cubicBezTo>
                        <a:lnTo>
                          <a:pt x="6122" y="277"/>
                        </a:lnTo>
                        <a:cubicBezTo>
                          <a:pt x="6194" y="277"/>
                          <a:pt x="6266" y="217"/>
                          <a:pt x="6266" y="133"/>
                        </a:cubicBezTo>
                        <a:cubicBezTo>
                          <a:pt x="6266" y="60"/>
                          <a:pt x="6194" y="0"/>
                          <a:pt x="61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9" name="Google Shape;1569;p26"/>
                  <p:cNvSpPr/>
                  <p:nvPr/>
                </p:nvSpPr>
                <p:spPr>
                  <a:xfrm>
                    <a:off x="2196188" y="1728350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8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8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0" name="Google Shape;1570;p26"/>
                  <p:cNvSpPr/>
                  <p:nvPr/>
                </p:nvSpPr>
                <p:spPr>
                  <a:xfrm>
                    <a:off x="2196188" y="1756675"/>
                    <a:ext cx="15667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90" extrusionOk="0">
                        <a:moveTo>
                          <a:pt x="146" y="0"/>
                        </a:moveTo>
                        <a:cubicBezTo>
                          <a:pt x="61" y="0"/>
                          <a:pt x="1" y="73"/>
                          <a:pt x="1" y="145"/>
                        </a:cubicBezTo>
                        <a:cubicBezTo>
                          <a:pt x="1" y="217"/>
                          <a:pt x="61" y="289"/>
                          <a:pt x="146" y="289"/>
                        </a:cubicBezTo>
                        <a:lnTo>
                          <a:pt x="6122" y="289"/>
                        </a:lnTo>
                        <a:cubicBezTo>
                          <a:pt x="6194" y="289"/>
                          <a:pt x="6266" y="217"/>
                          <a:pt x="6266" y="145"/>
                        </a:cubicBezTo>
                        <a:cubicBezTo>
                          <a:pt x="6266" y="73"/>
                          <a:pt x="6194" y="0"/>
                          <a:pt x="61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1" name="Google Shape;1571;p26"/>
                  <p:cNvSpPr/>
                  <p:nvPr/>
                </p:nvSpPr>
                <p:spPr>
                  <a:xfrm>
                    <a:off x="2196188" y="1785275"/>
                    <a:ext cx="156675" cy="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9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33"/>
                        </a:cubicBezTo>
                        <a:cubicBezTo>
                          <a:pt x="1" y="218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8"/>
                          <a:pt x="6266" y="133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2" name="Google Shape;1572;p26"/>
                  <p:cNvSpPr/>
                  <p:nvPr/>
                </p:nvSpPr>
                <p:spPr>
                  <a:xfrm>
                    <a:off x="2196188" y="1813600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7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7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3" name="Google Shape;1573;p26"/>
                  <p:cNvSpPr/>
                  <p:nvPr/>
                </p:nvSpPr>
                <p:spPr>
                  <a:xfrm>
                    <a:off x="2196188" y="1842225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0"/>
                        </a:moveTo>
                        <a:cubicBezTo>
                          <a:pt x="61" y="0"/>
                          <a:pt x="1" y="60"/>
                          <a:pt x="1" y="133"/>
                        </a:cubicBezTo>
                        <a:cubicBezTo>
                          <a:pt x="1" y="217"/>
                          <a:pt x="61" y="277"/>
                          <a:pt x="146" y="277"/>
                        </a:cubicBezTo>
                        <a:lnTo>
                          <a:pt x="6122" y="277"/>
                        </a:lnTo>
                        <a:cubicBezTo>
                          <a:pt x="6194" y="277"/>
                          <a:pt x="6266" y="217"/>
                          <a:pt x="6266" y="133"/>
                        </a:cubicBezTo>
                        <a:cubicBezTo>
                          <a:pt x="6266" y="60"/>
                          <a:pt x="6194" y="0"/>
                          <a:pt x="61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4" name="Google Shape;1574;p26"/>
                  <p:cNvSpPr/>
                  <p:nvPr/>
                </p:nvSpPr>
                <p:spPr>
                  <a:xfrm>
                    <a:off x="2196188" y="1870525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8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8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5" name="Google Shape;1575;p26"/>
                  <p:cNvSpPr/>
                  <p:nvPr/>
                </p:nvSpPr>
                <p:spPr>
                  <a:xfrm>
                    <a:off x="2193844" y="1343400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03" y="0"/>
                        </a:moveTo>
                        <a:cubicBezTo>
                          <a:pt x="278" y="0"/>
                          <a:pt x="1" y="265"/>
                          <a:pt x="1" y="603"/>
                        </a:cubicBezTo>
                        <a:cubicBezTo>
                          <a:pt x="1" y="940"/>
                          <a:pt x="278" y="1205"/>
                          <a:pt x="603" y="1205"/>
                        </a:cubicBezTo>
                        <a:cubicBezTo>
                          <a:pt x="940" y="1205"/>
                          <a:pt x="1218" y="940"/>
                          <a:pt x="1218" y="603"/>
                        </a:cubicBezTo>
                        <a:cubicBezTo>
                          <a:pt x="1218" y="265"/>
                          <a:pt x="940" y="0"/>
                          <a:pt x="60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6" name="Google Shape;1576;p26"/>
                  <p:cNvSpPr/>
                  <p:nvPr/>
                </p:nvSpPr>
                <p:spPr>
                  <a:xfrm>
                    <a:off x="2193844" y="1412375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15" y="1"/>
                        </a:moveTo>
                        <a:cubicBezTo>
                          <a:pt x="278" y="1"/>
                          <a:pt x="1" y="278"/>
                          <a:pt x="1" y="603"/>
                        </a:cubicBezTo>
                        <a:cubicBezTo>
                          <a:pt x="1" y="940"/>
                          <a:pt x="278" y="1205"/>
                          <a:pt x="615" y="1205"/>
                        </a:cubicBezTo>
                        <a:cubicBezTo>
                          <a:pt x="940" y="1205"/>
                          <a:pt x="1218" y="940"/>
                          <a:pt x="1218" y="603"/>
                        </a:cubicBezTo>
                        <a:cubicBezTo>
                          <a:pt x="1218" y="278"/>
                          <a:pt x="940" y="1"/>
                          <a:pt x="61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7" name="Google Shape;1577;p26"/>
                  <p:cNvSpPr/>
                  <p:nvPr/>
                </p:nvSpPr>
                <p:spPr>
                  <a:xfrm>
                    <a:off x="2193844" y="1481350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03" y="1"/>
                        </a:moveTo>
                        <a:cubicBezTo>
                          <a:pt x="278" y="1"/>
                          <a:pt x="1" y="266"/>
                          <a:pt x="1" y="603"/>
                        </a:cubicBezTo>
                        <a:cubicBezTo>
                          <a:pt x="1" y="941"/>
                          <a:pt x="278" y="1206"/>
                          <a:pt x="603" y="1206"/>
                        </a:cubicBezTo>
                        <a:cubicBezTo>
                          <a:pt x="940" y="1206"/>
                          <a:pt x="1218" y="941"/>
                          <a:pt x="1218" y="603"/>
                        </a:cubicBezTo>
                        <a:cubicBezTo>
                          <a:pt x="1218" y="266"/>
                          <a:pt x="940" y="1"/>
                          <a:pt x="60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8" name="Google Shape;1578;p26"/>
                  <p:cNvSpPr/>
                  <p:nvPr/>
                </p:nvSpPr>
                <p:spPr>
                  <a:xfrm>
                    <a:off x="2193844" y="1550325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03" y="1"/>
                        </a:moveTo>
                        <a:cubicBezTo>
                          <a:pt x="278" y="1"/>
                          <a:pt x="1" y="278"/>
                          <a:pt x="1" y="603"/>
                        </a:cubicBezTo>
                        <a:cubicBezTo>
                          <a:pt x="1" y="941"/>
                          <a:pt x="278" y="1206"/>
                          <a:pt x="603" y="1206"/>
                        </a:cubicBezTo>
                        <a:cubicBezTo>
                          <a:pt x="940" y="1206"/>
                          <a:pt x="1218" y="941"/>
                          <a:pt x="1218" y="603"/>
                        </a:cubicBezTo>
                        <a:cubicBezTo>
                          <a:pt x="1218" y="278"/>
                          <a:pt x="940" y="1"/>
                          <a:pt x="60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579" name="Google Shape;1579;p26"/>
                <p:cNvGrpSpPr/>
                <p:nvPr/>
              </p:nvGrpSpPr>
              <p:grpSpPr>
                <a:xfrm flipH="1">
                  <a:off x="8467466" y="3748199"/>
                  <a:ext cx="708551" cy="1417688"/>
                  <a:chOff x="2132338" y="1275925"/>
                  <a:chExt cx="332575" cy="665425"/>
                </a:xfrm>
              </p:grpSpPr>
              <p:sp>
                <p:nvSpPr>
                  <p:cNvPr id="1580" name="Google Shape;1580;p26"/>
                  <p:cNvSpPr/>
                  <p:nvPr/>
                </p:nvSpPr>
                <p:spPr>
                  <a:xfrm>
                    <a:off x="2132338" y="1275925"/>
                    <a:ext cx="332575" cy="665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3" h="26617" extrusionOk="0">
                        <a:moveTo>
                          <a:pt x="1" y="0"/>
                        </a:moveTo>
                        <a:lnTo>
                          <a:pt x="1" y="26616"/>
                        </a:lnTo>
                        <a:lnTo>
                          <a:pt x="13302" y="26616"/>
                        </a:lnTo>
                        <a:lnTo>
                          <a:pt x="13302" y="17122"/>
                        </a:lnTo>
                        <a:cubicBezTo>
                          <a:pt x="13302" y="15013"/>
                          <a:pt x="11592" y="13314"/>
                          <a:pt x="9495" y="13314"/>
                        </a:cubicBezTo>
                        <a:cubicBezTo>
                          <a:pt x="7387" y="13314"/>
                          <a:pt x="5688" y="11603"/>
                          <a:pt x="5688" y="9507"/>
                        </a:cubicBezTo>
                        <a:lnTo>
                          <a:pt x="5688" y="3808"/>
                        </a:lnTo>
                        <a:cubicBezTo>
                          <a:pt x="5688" y="1711"/>
                          <a:pt x="3989" y="0"/>
                          <a:pt x="188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9525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1" name="Google Shape;1581;p26"/>
                  <p:cNvSpPr/>
                  <p:nvPr/>
                </p:nvSpPr>
                <p:spPr>
                  <a:xfrm>
                    <a:off x="2196188" y="1671425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7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7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2" name="Google Shape;1582;p26"/>
                  <p:cNvSpPr/>
                  <p:nvPr/>
                </p:nvSpPr>
                <p:spPr>
                  <a:xfrm>
                    <a:off x="2196188" y="1700050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0"/>
                        </a:moveTo>
                        <a:cubicBezTo>
                          <a:pt x="61" y="0"/>
                          <a:pt x="1" y="60"/>
                          <a:pt x="1" y="133"/>
                        </a:cubicBezTo>
                        <a:cubicBezTo>
                          <a:pt x="1" y="217"/>
                          <a:pt x="61" y="277"/>
                          <a:pt x="146" y="277"/>
                        </a:cubicBezTo>
                        <a:lnTo>
                          <a:pt x="6122" y="277"/>
                        </a:lnTo>
                        <a:cubicBezTo>
                          <a:pt x="6194" y="277"/>
                          <a:pt x="6266" y="217"/>
                          <a:pt x="6266" y="133"/>
                        </a:cubicBezTo>
                        <a:cubicBezTo>
                          <a:pt x="6266" y="60"/>
                          <a:pt x="6194" y="0"/>
                          <a:pt x="61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3" name="Google Shape;1583;p26"/>
                  <p:cNvSpPr/>
                  <p:nvPr/>
                </p:nvSpPr>
                <p:spPr>
                  <a:xfrm>
                    <a:off x="2196188" y="1728350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8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8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4" name="Google Shape;1584;p26"/>
                  <p:cNvSpPr/>
                  <p:nvPr/>
                </p:nvSpPr>
                <p:spPr>
                  <a:xfrm>
                    <a:off x="2196188" y="1756675"/>
                    <a:ext cx="15667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90" extrusionOk="0">
                        <a:moveTo>
                          <a:pt x="146" y="0"/>
                        </a:moveTo>
                        <a:cubicBezTo>
                          <a:pt x="61" y="0"/>
                          <a:pt x="1" y="73"/>
                          <a:pt x="1" y="145"/>
                        </a:cubicBezTo>
                        <a:cubicBezTo>
                          <a:pt x="1" y="217"/>
                          <a:pt x="61" y="289"/>
                          <a:pt x="146" y="289"/>
                        </a:cubicBezTo>
                        <a:lnTo>
                          <a:pt x="6122" y="289"/>
                        </a:lnTo>
                        <a:cubicBezTo>
                          <a:pt x="6194" y="289"/>
                          <a:pt x="6266" y="217"/>
                          <a:pt x="6266" y="145"/>
                        </a:cubicBezTo>
                        <a:cubicBezTo>
                          <a:pt x="6266" y="73"/>
                          <a:pt x="6194" y="0"/>
                          <a:pt x="61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5" name="Google Shape;1585;p26"/>
                  <p:cNvSpPr/>
                  <p:nvPr/>
                </p:nvSpPr>
                <p:spPr>
                  <a:xfrm>
                    <a:off x="2196188" y="1785275"/>
                    <a:ext cx="156675" cy="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9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33"/>
                        </a:cubicBezTo>
                        <a:cubicBezTo>
                          <a:pt x="1" y="218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8"/>
                          <a:pt x="6266" y="133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6" name="Google Shape;1586;p26"/>
                  <p:cNvSpPr/>
                  <p:nvPr/>
                </p:nvSpPr>
                <p:spPr>
                  <a:xfrm>
                    <a:off x="2196188" y="1813600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7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7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7" name="Google Shape;1587;p26"/>
                  <p:cNvSpPr/>
                  <p:nvPr/>
                </p:nvSpPr>
                <p:spPr>
                  <a:xfrm>
                    <a:off x="2196188" y="1842225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0"/>
                        </a:moveTo>
                        <a:cubicBezTo>
                          <a:pt x="61" y="0"/>
                          <a:pt x="1" y="60"/>
                          <a:pt x="1" y="133"/>
                        </a:cubicBezTo>
                        <a:cubicBezTo>
                          <a:pt x="1" y="217"/>
                          <a:pt x="61" y="277"/>
                          <a:pt x="146" y="277"/>
                        </a:cubicBezTo>
                        <a:lnTo>
                          <a:pt x="6122" y="277"/>
                        </a:lnTo>
                        <a:cubicBezTo>
                          <a:pt x="6194" y="277"/>
                          <a:pt x="6266" y="217"/>
                          <a:pt x="6266" y="133"/>
                        </a:cubicBezTo>
                        <a:cubicBezTo>
                          <a:pt x="6266" y="60"/>
                          <a:pt x="6194" y="0"/>
                          <a:pt x="61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8" name="Google Shape;1588;p26"/>
                  <p:cNvSpPr/>
                  <p:nvPr/>
                </p:nvSpPr>
                <p:spPr>
                  <a:xfrm>
                    <a:off x="2196188" y="1870525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8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8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9" name="Google Shape;1589;p26"/>
                  <p:cNvSpPr/>
                  <p:nvPr/>
                </p:nvSpPr>
                <p:spPr>
                  <a:xfrm>
                    <a:off x="2193844" y="1343400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03" y="0"/>
                        </a:moveTo>
                        <a:cubicBezTo>
                          <a:pt x="278" y="0"/>
                          <a:pt x="1" y="265"/>
                          <a:pt x="1" y="603"/>
                        </a:cubicBezTo>
                        <a:cubicBezTo>
                          <a:pt x="1" y="940"/>
                          <a:pt x="278" y="1205"/>
                          <a:pt x="603" y="1205"/>
                        </a:cubicBezTo>
                        <a:cubicBezTo>
                          <a:pt x="940" y="1205"/>
                          <a:pt x="1218" y="940"/>
                          <a:pt x="1218" y="603"/>
                        </a:cubicBezTo>
                        <a:cubicBezTo>
                          <a:pt x="1218" y="265"/>
                          <a:pt x="940" y="0"/>
                          <a:pt x="60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0" name="Google Shape;1590;p26"/>
                  <p:cNvSpPr/>
                  <p:nvPr/>
                </p:nvSpPr>
                <p:spPr>
                  <a:xfrm>
                    <a:off x="2193844" y="1412375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15" y="1"/>
                        </a:moveTo>
                        <a:cubicBezTo>
                          <a:pt x="278" y="1"/>
                          <a:pt x="1" y="278"/>
                          <a:pt x="1" y="603"/>
                        </a:cubicBezTo>
                        <a:cubicBezTo>
                          <a:pt x="1" y="940"/>
                          <a:pt x="278" y="1205"/>
                          <a:pt x="615" y="1205"/>
                        </a:cubicBezTo>
                        <a:cubicBezTo>
                          <a:pt x="940" y="1205"/>
                          <a:pt x="1218" y="940"/>
                          <a:pt x="1218" y="603"/>
                        </a:cubicBezTo>
                        <a:cubicBezTo>
                          <a:pt x="1218" y="278"/>
                          <a:pt x="940" y="1"/>
                          <a:pt x="61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1" name="Google Shape;1591;p26"/>
                  <p:cNvSpPr/>
                  <p:nvPr/>
                </p:nvSpPr>
                <p:spPr>
                  <a:xfrm>
                    <a:off x="2193844" y="1481350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03" y="1"/>
                        </a:moveTo>
                        <a:cubicBezTo>
                          <a:pt x="278" y="1"/>
                          <a:pt x="1" y="266"/>
                          <a:pt x="1" y="603"/>
                        </a:cubicBezTo>
                        <a:cubicBezTo>
                          <a:pt x="1" y="941"/>
                          <a:pt x="278" y="1206"/>
                          <a:pt x="603" y="1206"/>
                        </a:cubicBezTo>
                        <a:cubicBezTo>
                          <a:pt x="940" y="1206"/>
                          <a:pt x="1218" y="941"/>
                          <a:pt x="1218" y="603"/>
                        </a:cubicBezTo>
                        <a:cubicBezTo>
                          <a:pt x="1218" y="266"/>
                          <a:pt x="940" y="1"/>
                          <a:pt x="60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2" name="Google Shape;1592;p26"/>
                  <p:cNvSpPr/>
                  <p:nvPr/>
                </p:nvSpPr>
                <p:spPr>
                  <a:xfrm>
                    <a:off x="2193844" y="1550325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03" y="1"/>
                        </a:moveTo>
                        <a:cubicBezTo>
                          <a:pt x="278" y="1"/>
                          <a:pt x="1" y="278"/>
                          <a:pt x="1" y="603"/>
                        </a:cubicBezTo>
                        <a:cubicBezTo>
                          <a:pt x="1" y="941"/>
                          <a:pt x="278" y="1206"/>
                          <a:pt x="603" y="1206"/>
                        </a:cubicBezTo>
                        <a:cubicBezTo>
                          <a:pt x="940" y="1206"/>
                          <a:pt x="1218" y="941"/>
                          <a:pt x="1218" y="603"/>
                        </a:cubicBezTo>
                        <a:cubicBezTo>
                          <a:pt x="1218" y="278"/>
                          <a:pt x="940" y="1"/>
                          <a:pt x="60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593" name="Google Shape;1593;p26"/>
              <p:cNvGrpSpPr/>
              <p:nvPr/>
            </p:nvGrpSpPr>
            <p:grpSpPr>
              <a:xfrm>
                <a:off x="8068746" y="422958"/>
                <a:ext cx="521992" cy="776192"/>
                <a:chOff x="4131100" y="2430800"/>
                <a:chExt cx="300930" cy="257871"/>
              </a:xfrm>
            </p:grpSpPr>
            <p:sp>
              <p:nvSpPr>
                <p:cNvPr id="1594" name="Google Shape;1594;p26"/>
                <p:cNvSpPr/>
                <p:nvPr/>
              </p:nvSpPr>
              <p:spPr>
                <a:xfrm>
                  <a:off x="4131100" y="24308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5" name="Google Shape;1595;p26"/>
                <p:cNvSpPr/>
                <p:nvPr/>
              </p:nvSpPr>
              <p:spPr>
                <a:xfrm>
                  <a:off x="4131100" y="24594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6" name="Google Shape;1596;p26"/>
                <p:cNvSpPr/>
                <p:nvPr/>
              </p:nvSpPr>
              <p:spPr>
                <a:xfrm>
                  <a:off x="4131100" y="24880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7" name="Google Shape;1597;p26"/>
                <p:cNvSpPr/>
                <p:nvPr/>
              </p:nvSpPr>
              <p:spPr>
                <a:xfrm>
                  <a:off x="4131100" y="25166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8" name="Google Shape;1598;p26"/>
                <p:cNvSpPr/>
                <p:nvPr/>
              </p:nvSpPr>
              <p:spPr>
                <a:xfrm>
                  <a:off x="4131100" y="25452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9" name="Google Shape;1599;p26"/>
                <p:cNvSpPr/>
                <p:nvPr/>
              </p:nvSpPr>
              <p:spPr>
                <a:xfrm>
                  <a:off x="4131104" y="2574178"/>
                  <a:ext cx="3009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0" name="Google Shape;1600;p26"/>
                <p:cNvSpPr/>
                <p:nvPr/>
              </p:nvSpPr>
              <p:spPr>
                <a:xfrm>
                  <a:off x="4131104" y="2602801"/>
                  <a:ext cx="3009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1" name="Google Shape;1601;p26"/>
                <p:cNvSpPr/>
                <p:nvPr/>
              </p:nvSpPr>
              <p:spPr>
                <a:xfrm>
                  <a:off x="4131104" y="2631399"/>
                  <a:ext cx="3009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2" name="Google Shape;1602;p26"/>
                <p:cNvSpPr/>
                <p:nvPr/>
              </p:nvSpPr>
              <p:spPr>
                <a:xfrm>
                  <a:off x="4131104" y="2660023"/>
                  <a:ext cx="3009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3" name="Google Shape;1603;p26"/>
                <p:cNvSpPr/>
                <p:nvPr/>
              </p:nvSpPr>
              <p:spPr>
                <a:xfrm>
                  <a:off x="4131104" y="2688646"/>
                  <a:ext cx="3009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04" name="Google Shape;1604;p26"/>
            <p:cNvGrpSpPr/>
            <p:nvPr/>
          </p:nvGrpSpPr>
          <p:grpSpPr>
            <a:xfrm>
              <a:off x="8068746" y="3944350"/>
              <a:ext cx="522018" cy="776192"/>
              <a:chOff x="4131100" y="2430804"/>
              <a:chExt cx="300944" cy="257871"/>
            </a:xfrm>
          </p:grpSpPr>
          <p:sp>
            <p:nvSpPr>
              <p:cNvPr id="1605" name="Google Shape;1605;p26"/>
              <p:cNvSpPr/>
              <p:nvPr/>
            </p:nvSpPr>
            <p:spPr>
              <a:xfrm>
                <a:off x="4131104" y="2430804"/>
                <a:ext cx="30094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0"/>
                    </a:moveTo>
                    <a:lnTo>
                      <a:pt x="5856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26"/>
              <p:cNvSpPr/>
              <p:nvPr/>
            </p:nvSpPr>
            <p:spPr>
              <a:xfrm>
                <a:off x="4131104" y="2459427"/>
                <a:ext cx="30094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0"/>
                    </a:moveTo>
                    <a:lnTo>
                      <a:pt x="5856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26"/>
              <p:cNvSpPr/>
              <p:nvPr/>
            </p:nvSpPr>
            <p:spPr>
              <a:xfrm>
                <a:off x="4131104" y="2488026"/>
                <a:ext cx="30094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1"/>
                    </a:moveTo>
                    <a:lnTo>
                      <a:pt x="585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26"/>
              <p:cNvSpPr/>
              <p:nvPr/>
            </p:nvSpPr>
            <p:spPr>
              <a:xfrm>
                <a:off x="4131104" y="2516649"/>
                <a:ext cx="30094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0"/>
                    </a:moveTo>
                    <a:lnTo>
                      <a:pt x="5856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26"/>
              <p:cNvSpPr/>
              <p:nvPr/>
            </p:nvSpPr>
            <p:spPr>
              <a:xfrm>
                <a:off x="4131104" y="2545247"/>
                <a:ext cx="30094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1"/>
                    </a:moveTo>
                    <a:lnTo>
                      <a:pt x="585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26"/>
              <p:cNvSpPr/>
              <p:nvPr/>
            </p:nvSpPr>
            <p:spPr>
              <a:xfrm>
                <a:off x="4131100" y="2574175"/>
                <a:ext cx="146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1"/>
                    </a:moveTo>
                    <a:lnTo>
                      <a:pt x="585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26"/>
              <p:cNvSpPr/>
              <p:nvPr/>
            </p:nvSpPr>
            <p:spPr>
              <a:xfrm>
                <a:off x="4131100" y="2602800"/>
                <a:ext cx="146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0"/>
                    </a:moveTo>
                    <a:lnTo>
                      <a:pt x="5856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26"/>
              <p:cNvSpPr/>
              <p:nvPr/>
            </p:nvSpPr>
            <p:spPr>
              <a:xfrm>
                <a:off x="4131100" y="2631400"/>
                <a:ext cx="146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1"/>
                    </a:moveTo>
                    <a:lnTo>
                      <a:pt x="585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26"/>
              <p:cNvSpPr/>
              <p:nvPr/>
            </p:nvSpPr>
            <p:spPr>
              <a:xfrm>
                <a:off x="4131100" y="2660025"/>
                <a:ext cx="146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1"/>
                    </a:moveTo>
                    <a:lnTo>
                      <a:pt x="585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26"/>
              <p:cNvSpPr/>
              <p:nvPr/>
            </p:nvSpPr>
            <p:spPr>
              <a:xfrm>
                <a:off x="4131100" y="2688650"/>
                <a:ext cx="146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0"/>
                    </a:moveTo>
                    <a:lnTo>
                      <a:pt x="5856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15" name="Google Shape;1615;p26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1616" name="Google Shape;1616;p26">
              <a:hlinkClick r:id="rId2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6">
              <a:hlinkClick r:id="rId2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6">
              <a:hlinkClick r:id="rId2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6">
              <a:hlinkClick r:id="rId2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0" name="Google Shape;1620;p26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1621" name="Google Shape;1621;p26">
              <a:hlinkClick r:id="rId2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6">
              <a:hlinkClick r:id="rId2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6">
              <a:hlinkClick r:id="rId2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6">
              <a:hlinkClick r:id="rId2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5" name="Google Shape;1625;p26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1626" name="Google Shape;1626;p26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1627" name="Google Shape;1627;p26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26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29" name="Google Shape;1629;p26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6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6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6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6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34" name="Google Shape;1634;p26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1635" name="Google Shape;1635;p26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26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4"/>
          <p:cNvGrpSpPr/>
          <p:nvPr/>
        </p:nvGrpSpPr>
        <p:grpSpPr>
          <a:xfrm>
            <a:off x="100500" y="-22387"/>
            <a:ext cx="9075517" cy="5188274"/>
            <a:chOff x="100500" y="-22387"/>
            <a:chExt cx="9075517" cy="5188274"/>
          </a:xfrm>
        </p:grpSpPr>
        <p:grpSp>
          <p:nvGrpSpPr>
            <p:cNvPr id="138" name="Google Shape;138;p4"/>
            <p:cNvGrpSpPr/>
            <p:nvPr/>
          </p:nvGrpSpPr>
          <p:grpSpPr>
            <a:xfrm>
              <a:off x="100500" y="100500"/>
              <a:ext cx="7824000" cy="4942500"/>
              <a:chOff x="100500" y="100500"/>
              <a:chExt cx="7824000" cy="4942500"/>
            </a:xfrm>
          </p:grpSpPr>
          <p:sp>
            <p:nvSpPr>
              <p:cNvPr id="139" name="Google Shape;139;p4"/>
              <p:cNvSpPr/>
              <p:nvPr/>
            </p:nvSpPr>
            <p:spPr>
              <a:xfrm>
                <a:off x="100500" y="100500"/>
                <a:ext cx="7824000" cy="4942500"/>
              </a:xfrm>
              <a:prstGeom prst="roundRect">
                <a:avLst>
                  <a:gd name="adj" fmla="val 3114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0" name="Google Shape;140;p4"/>
              <p:cNvGrpSpPr/>
              <p:nvPr/>
            </p:nvGrpSpPr>
            <p:grpSpPr>
              <a:xfrm>
                <a:off x="201900" y="202050"/>
                <a:ext cx="7622100" cy="4739400"/>
                <a:chOff x="201900" y="202050"/>
                <a:chExt cx="7622100" cy="4739400"/>
              </a:xfrm>
            </p:grpSpPr>
            <p:sp>
              <p:nvSpPr>
                <p:cNvPr id="141" name="Google Shape;141;p4"/>
                <p:cNvSpPr/>
                <p:nvPr/>
              </p:nvSpPr>
              <p:spPr>
                <a:xfrm>
                  <a:off x="201900" y="202050"/>
                  <a:ext cx="7622100" cy="4739400"/>
                </a:xfrm>
                <a:prstGeom prst="roundRect">
                  <a:avLst>
                    <a:gd name="adj" fmla="val 239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4"/>
                <p:cNvSpPr/>
                <p:nvPr/>
              </p:nvSpPr>
              <p:spPr>
                <a:xfrm>
                  <a:off x="303000" y="302550"/>
                  <a:ext cx="7419900" cy="4538400"/>
                </a:xfrm>
                <a:prstGeom prst="roundRect">
                  <a:avLst>
                    <a:gd name="adj" fmla="val 1202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4"/>
                <p:cNvSpPr/>
                <p:nvPr/>
              </p:nvSpPr>
              <p:spPr>
                <a:xfrm>
                  <a:off x="403500" y="403050"/>
                  <a:ext cx="7218900" cy="4337400"/>
                </a:xfrm>
                <a:prstGeom prst="roundRect">
                  <a:avLst>
                    <a:gd name="adj" fmla="val 1202"/>
                  </a:avLst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44;p4"/>
                <p:cNvSpPr/>
                <p:nvPr/>
              </p:nvSpPr>
              <p:spPr>
                <a:xfrm>
                  <a:off x="403500" y="403050"/>
                  <a:ext cx="7218900" cy="1005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5" name="Google Shape;145;p4"/>
            <p:cNvGrpSpPr/>
            <p:nvPr/>
          </p:nvGrpSpPr>
          <p:grpSpPr>
            <a:xfrm>
              <a:off x="8068746" y="-22387"/>
              <a:ext cx="1107271" cy="5188274"/>
              <a:chOff x="8068746" y="-22387"/>
              <a:chExt cx="1107271" cy="5188274"/>
            </a:xfrm>
          </p:grpSpPr>
          <p:grpSp>
            <p:nvGrpSpPr>
              <p:cNvPr id="146" name="Google Shape;146;p4"/>
              <p:cNvGrpSpPr/>
              <p:nvPr/>
            </p:nvGrpSpPr>
            <p:grpSpPr>
              <a:xfrm>
                <a:off x="8068746" y="-22387"/>
                <a:ext cx="1107271" cy="5188274"/>
                <a:chOff x="8068746" y="-22387"/>
                <a:chExt cx="1107271" cy="5188274"/>
              </a:xfrm>
            </p:grpSpPr>
            <p:grpSp>
              <p:nvGrpSpPr>
                <p:cNvPr id="147" name="Google Shape;147;p4"/>
                <p:cNvGrpSpPr/>
                <p:nvPr/>
              </p:nvGrpSpPr>
              <p:grpSpPr>
                <a:xfrm>
                  <a:off x="8467466" y="-22387"/>
                  <a:ext cx="708551" cy="5188274"/>
                  <a:chOff x="8467466" y="-22387"/>
                  <a:chExt cx="708551" cy="5188274"/>
                </a:xfrm>
              </p:grpSpPr>
              <p:grpSp>
                <p:nvGrpSpPr>
                  <p:cNvPr id="148" name="Google Shape;148;p4"/>
                  <p:cNvGrpSpPr/>
                  <p:nvPr/>
                </p:nvGrpSpPr>
                <p:grpSpPr>
                  <a:xfrm rot="10800000">
                    <a:off x="8467466" y="-22387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149" name="Google Shape;149;p4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" name="Google Shape;150;p4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" name="Google Shape;151;p4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2" name="Google Shape;152;p4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3" name="Google Shape;153;p4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4" name="Google Shape;154;p4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5" name="Google Shape;155;p4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" name="Google Shape;156;p4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" name="Google Shape;157;p4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" name="Google Shape;158;p4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9" name="Google Shape;159;p4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" name="Google Shape;160;p4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" name="Google Shape;161;p4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62" name="Google Shape;162;p4"/>
                  <p:cNvGrpSpPr/>
                  <p:nvPr/>
                </p:nvGrpSpPr>
                <p:grpSpPr>
                  <a:xfrm flipH="1">
                    <a:off x="8467466" y="3748199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163" name="Google Shape;163;p4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4" name="Google Shape;164;p4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5" name="Google Shape;165;p4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" name="Google Shape;166;p4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" name="Google Shape;167;p4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8" name="Google Shape;168;p4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" name="Google Shape;169;p4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0" name="Google Shape;170;p4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1" name="Google Shape;171;p4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2" name="Google Shape;172;p4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3" name="Google Shape;173;p4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4" name="Google Shape;174;p4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75" name="Google Shape;175;p4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176" name="Google Shape;176;p4"/>
                <p:cNvGrpSpPr/>
                <p:nvPr/>
              </p:nvGrpSpPr>
              <p:grpSpPr>
                <a:xfrm>
                  <a:off x="8068746" y="422958"/>
                  <a:ext cx="521992" cy="776192"/>
                  <a:chOff x="4131100" y="2430800"/>
                  <a:chExt cx="300930" cy="257871"/>
                </a:xfrm>
              </p:grpSpPr>
              <p:sp>
                <p:nvSpPr>
                  <p:cNvPr id="177" name="Google Shape;177;p4"/>
                  <p:cNvSpPr/>
                  <p:nvPr/>
                </p:nvSpPr>
                <p:spPr>
                  <a:xfrm>
                    <a:off x="4131100" y="243080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4"/>
                  <p:cNvSpPr/>
                  <p:nvPr/>
                </p:nvSpPr>
                <p:spPr>
                  <a:xfrm>
                    <a:off x="4131100" y="24594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4"/>
                  <p:cNvSpPr/>
                  <p:nvPr/>
                </p:nvSpPr>
                <p:spPr>
                  <a:xfrm>
                    <a:off x="4131100" y="24880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" name="Google Shape;180;p4"/>
                  <p:cNvSpPr/>
                  <p:nvPr/>
                </p:nvSpPr>
                <p:spPr>
                  <a:xfrm>
                    <a:off x="4131100" y="25166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" name="Google Shape;181;p4"/>
                  <p:cNvSpPr/>
                  <p:nvPr/>
                </p:nvSpPr>
                <p:spPr>
                  <a:xfrm>
                    <a:off x="4131100" y="25452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" name="Google Shape;182;p4"/>
                  <p:cNvSpPr/>
                  <p:nvPr/>
                </p:nvSpPr>
                <p:spPr>
                  <a:xfrm>
                    <a:off x="4131104" y="2574178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" name="Google Shape;183;p4"/>
                  <p:cNvSpPr/>
                  <p:nvPr/>
                </p:nvSpPr>
                <p:spPr>
                  <a:xfrm>
                    <a:off x="4131104" y="2602801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" name="Google Shape;184;p4"/>
                  <p:cNvSpPr/>
                  <p:nvPr/>
                </p:nvSpPr>
                <p:spPr>
                  <a:xfrm>
                    <a:off x="4131104" y="2631399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" name="Google Shape;185;p4"/>
                  <p:cNvSpPr/>
                  <p:nvPr/>
                </p:nvSpPr>
                <p:spPr>
                  <a:xfrm>
                    <a:off x="4131104" y="2660023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" name="Google Shape;186;p4"/>
                  <p:cNvSpPr/>
                  <p:nvPr/>
                </p:nvSpPr>
                <p:spPr>
                  <a:xfrm>
                    <a:off x="4131104" y="2688646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87" name="Google Shape;187;p4"/>
              <p:cNvGrpSpPr/>
              <p:nvPr/>
            </p:nvGrpSpPr>
            <p:grpSpPr>
              <a:xfrm>
                <a:off x="8068746" y="3944350"/>
                <a:ext cx="522018" cy="776192"/>
                <a:chOff x="4131100" y="2430804"/>
                <a:chExt cx="300944" cy="257871"/>
              </a:xfrm>
            </p:grpSpPr>
            <p:sp>
              <p:nvSpPr>
                <p:cNvPr id="188" name="Google Shape;188;p4"/>
                <p:cNvSpPr/>
                <p:nvPr/>
              </p:nvSpPr>
              <p:spPr>
                <a:xfrm>
                  <a:off x="4131104" y="2430804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" name="Google Shape;189;p4"/>
                <p:cNvSpPr/>
                <p:nvPr/>
              </p:nvSpPr>
              <p:spPr>
                <a:xfrm>
                  <a:off x="4131104" y="245942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" name="Google Shape;190;p4"/>
                <p:cNvSpPr/>
                <p:nvPr/>
              </p:nvSpPr>
              <p:spPr>
                <a:xfrm>
                  <a:off x="4131104" y="2488026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" name="Google Shape;191;p4"/>
                <p:cNvSpPr/>
                <p:nvPr/>
              </p:nvSpPr>
              <p:spPr>
                <a:xfrm>
                  <a:off x="4131104" y="2516649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" name="Google Shape;192;p4"/>
                <p:cNvSpPr/>
                <p:nvPr/>
              </p:nvSpPr>
              <p:spPr>
                <a:xfrm>
                  <a:off x="4131104" y="254524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" name="Google Shape;193;p4"/>
                <p:cNvSpPr/>
                <p:nvPr/>
              </p:nvSpPr>
              <p:spPr>
                <a:xfrm>
                  <a:off x="4131100" y="257417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" name="Google Shape;194;p4"/>
                <p:cNvSpPr/>
                <p:nvPr/>
              </p:nvSpPr>
              <p:spPr>
                <a:xfrm>
                  <a:off x="4131100" y="26028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" name="Google Shape;195;p4"/>
                <p:cNvSpPr/>
                <p:nvPr/>
              </p:nvSpPr>
              <p:spPr>
                <a:xfrm>
                  <a:off x="4131100" y="26314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" name="Google Shape;196;p4"/>
                <p:cNvSpPr/>
                <p:nvPr/>
              </p:nvSpPr>
              <p:spPr>
                <a:xfrm>
                  <a:off x="4131100" y="26600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" name="Google Shape;197;p4"/>
                <p:cNvSpPr/>
                <p:nvPr/>
              </p:nvSpPr>
              <p:spPr>
                <a:xfrm>
                  <a:off x="4131100" y="26886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98" name="Google Shape;198;p4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81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9" name="Google Shape;199;p4"/>
          <p:cNvSpPr txBox="1">
            <a:spLocks noGrp="1"/>
          </p:cNvSpPr>
          <p:nvPr>
            <p:ph type="body" idx="1"/>
          </p:nvPr>
        </p:nvSpPr>
        <p:spPr>
          <a:xfrm>
            <a:off x="720000" y="1828800"/>
            <a:ext cx="2236200" cy="27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Roboto Condensed Light"/>
              <a:buChar char="○"/>
              <a:defRPr/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/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  <a:defRPr/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/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/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  <a:defRPr/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/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5"/>
          <p:cNvGrpSpPr/>
          <p:nvPr/>
        </p:nvGrpSpPr>
        <p:grpSpPr>
          <a:xfrm>
            <a:off x="100500" y="-22387"/>
            <a:ext cx="9075517" cy="5188274"/>
            <a:chOff x="100500" y="-22387"/>
            <a:chExt cx="9075517" cy="5188274"/>
          </a:xfrm>
        </p:grpSpPr>
        <p:grpSp>
          <p:nvGrpSpPr>
            <p:cNvPr id="202" name="Google Shape;202;p5"/>
            <p:cNvGrpSpPr/>
            <p:nvPr/>
          </p:nvGrpSpPr>
          <p:grpSpPr>
            <a:xfrm>
              <a:off x="100500" y="100500"/>
              <a:ext cx="7824000" cy="4942500"/>
              <a:chOff x="100500" y="100500"/>
              <a:chExt cx="7824000" cy="4942500"/>
            </a:xfrm>
          </p:grpSpPr>
          <p:sp>
            <p:nvSpPr>
              <p:cNvPr id="203" name="Google Shape;203;p5"/>
              <p:cNvSpPr/>
              <p:nvPr/>
            </p:nvSpPr>
            <p:spPr>
              <a:xfrm>
                <a:off x="100500" y="100500"/>
                <a:ext cx="7824000" cy="4942500"/>
              </a:xfrm>
              <a:prstGeom prst="roundRect">
                <a:avLst>
                  <a:gd name="adj" fmla="val 3114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4" name="Google Shape;204;p5"/>
              <p:cNvGrpSpPr/>
              <p:nvPr/>
            </p:nvGrpSpPr>
            <p:grpSpPr>
              <a:xfrm>
                <a:off x="201900" y="202050"/>
                <a:ext cx="7622100" cy="4739400"/>
                <a:chOff x="201900" y="202050"/>
                <a:chExt cx="7622100" cy="4739400"/>
              </a:xfrm>
            </p:grpSpPr>
            <p:sp>
              <p:nvSpPr>
                <p:cNvPr id="205" name="Google Shape;205;p5"/>
                <p:cNvSpPr/>
                <p:nvPr/>
              </p:nvSpPr>
              <p:spPr>
                <a:xfrm>
                  <a:off x="201900" y="202050"/>
                  <a:ext cx="7622100" cy="4739400"/>
                </a:xfrm>
                <a:prstGeom prst="roundRect">
                  <a:avLst>
                    <a:gd name="adj" fmla="val 239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" name="Google Shape;206;p5"/>
                <p:cNvSpPr/>
                <p:nvPr/>
              </p:nvSpPr>
              <p:spPr>
                <a:xfrm>
                  <a:off x="303000" y="302550"/>
                  <a:ext cx="7419900" cy="4538400"/>
                </a:xfrm>
                <a:prstGeom prst="roundRect">
                  <a:avLst>
                    <a:gd name="adj" fmla="val 1202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" name="Google Shape;207;p5"/>
                <p:cNvSpPr/>
                <p:nvPr/>
              </p:nvSpPr>
              <p:spPr>
                <a:xfrm>
                  <a:off x="403500" y="403050"/>
                  <a:ext cx="7218900" cy="4337400"/>
                </a:xfrm>
                <a:prstGeom prst="roundRect">
                  <a:avLst>
                    <a:gd name="adj" fmla="val 1202"/>
                  </a:avLst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" name="Google Shape;208;p5"/>
                <p:cNvSpPr/>
                <p:nvPr/>
              </p:nvSpPr>
              <p:spPr>
                <a:xfrm>
                  <a:off x="403500" y="403050"/>
                  <a:ext cx="7218900" cy="1005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9" name="Google Shape;209;p5"/>
            <p:cNvGrpSpPr/>
            <p:nvPr/>
          </p:nvGrpSpPr>
          <p:grpSpPr>
            <a:xfrm>
              <a:off x="8068746" y="-22387"/>
              <a:ext cx="1107271" cy="5188274"/>
              <a:chOff x="8068746" y="-22387"/>
              <a:chExt cx="1107271" cy="5188274"/>
            </a:xfrm>
          </p:grpSpPr>
          <p:grpSp>
            <p:nvGrpSpPr>
              <p:cNvPr id="210" name="Google Shape;210;p5"/>
              <p:cNvGrpSpPr/>
              <p:nvPr/>
            </p:nvGrpSpPr>
            <p:grpSpPr>
              <a:xfrm>
                <a:off x="8068746" y="-22387"/>
                <a:ext cx="1107271" cy="5188274"/>
                <a:chOff x="8068746" y="-22387"/>
                <a:chExt cx="1107271" cy="5188274"/>
              </a:xfrm>
            </p:grpSpPr>
            <p:grpSp>
              <p:nvGrpSpPr>
                <p:cNvPr id="211" name="Google Shape;211;p5"/>
                <p:cNvGrpSpPr/>
                <p:nvPr/>
              </p:nvGrpSpPr>
              <p:grpSpPr>
                <a:xfrm>
                  <a:off x="8467466" y="-22387"/>
                  <a:ext cx="708551" cy="5188274"/>
                  <a:chOff x="8467466" y="-22387"/>
                  <a:chExt cx="708551" cy="5188274"/>
                </a:xfrm>
              </p:grpSpPr>
              <p:grpSp>
                <p:nvGrpSpPr>
                  <p:cNvPr id="212" name="Google Shape;212;p5"/>
                  <p:cNvGrpSpPr/>
                  <p:nvPr/>
                </p:nvGrpSpPr>
                <p:grpSpPr>
                  <a:xfrm rot="10800000">
                    <a:off x="8467466" y="-22387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213" name="Google Shape;213;p5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" name="Google Shape;214;p5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5" name="Google Shape;215;p5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6" name="Google Shape;216;p5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7" name="Google Shape;217;p5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8" name="Google Shape;218;p5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9" name="Google Shape;219;p5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0" name="Google Shape;220;p5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1" name="Google Shape;221;p5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2" name="Google Shape;222;p5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3" name="Google Shape;223;p5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4" name="Google Shape;224;p5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5" name="Google Shape;225;p5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26" name="Google Shape;226;p5"/>
                  <p:cNvGrpSpPr/>
                  <p:nvPr/>
                </p:nvGrpSpPr>
                <p:grpSpPr>
                  <a:xfrm flipH="1">
                    <a:off x="8467466" y="3748199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227" name="Google Shape;227;p5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8" name="Google Shape;228;p5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9" name="Google Shape;229;p5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0" name="Google Shape;230;p5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1" name="Google Shape;231;p5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2" name="Google Shape;232;p5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3" name="Google Shape;233;p5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4" name="Google Shape;234;p5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5" name="Google Shape;235;p5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6" name="Google Shape;236;p5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7" name="Google Shape;237;p5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8" name="Google Shape;238;p5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9" name="Google Shape;239;p5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40" name="Google Shape;240;p5"/>
                <p:cNvGrpSpPr/>
                <p:nvPr/>
              </p:nvGrpSpPr>
              <p:grpSpPr>
                <a:xfrm>
                  <a:off x="8068746" y="422958"/>
                  <a:ext cx="521992" cy="776192"/>
                  <a:chOff x="4131100" y="2430800"/>
                  <a:chExt cx="300930" cy="257871"/>
                </a:xfrm>
              </p:grpSpPr>
              <p:sp>
                <p:nvSpPr>
                  <p:cNvPr id="241" name="Google Shape;241;p5"/>
                  <p:cNvSpPr/>
                  <p:nvPr/>
                </p:nvSpPr>
                <p:spPr>
                  <a:xfrm>
                    <a:off x="4131100" y="243080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" name="Google Shape;242;p5"/>
                  <p:cNvSpPr/>
                  <p:nvPr/>
                </p:nvSpPr>
                <p:spPr>
                  <a:xfrm>
                    <a:off x="4131100" y="24594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" name="Google Shape;243;p5"/>
                  <p:cNvSpPr/>
                  <p:nvPr/>
                </p:nvSpPr>
                <p:spPr>
                  <a:xfrm>
                    <a:off x="4131100" y="24880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" name="Google Shape;244;p5"/>
                  <p:cNvSpPr/>
                  <p:nvPr/>
                </p:nvSpPr>
                <p:spPr>
                  <a:xfrm>
                    <a:off x="4131100" y="25166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" name="Google Shape;245;p5"/>
                  <p:cNvSpPr/>
                  <p:nvPr/>
                </p:nvSpPr>
                <p:spPr>
                  <a:xfrm>
                    <a:off x="4131100" y="25452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" name="Google Shape;246;p5"/>
                  <p:cNvSpPr/>
                  <p:nvPr/>
                </p:nvSpPr>
                <p:spPr>
                  <a:xfrm>
                    <a:off x="4131104" y="2574178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" name="Google Shape;247;p5"/>
                  <p:cNvSpPr/>
                  <p:nvPr/>
                </p:nvSpPr>
                <p:spPr>
                  <a:xfrm>
                    <a:off x="4131104" y="2602801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" name="Google Shape;248;p5"/>
                  <p:cNvSpPr/>
                  <p:nvPr/>
                </p:nvSpPr>
                <p:spPr>
                  <a:xfrm>
                    <a:off x="4131104" y="2631399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9" name="Google Shape;249;p5"/>
                  <p:cNvSpPr/>
                  <p:nvPr/>
                </p:nvSpPr>
                <p:spPr>
                  <a:xfrm>
                    <a:off x="4131104" y="2660023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0" name="Google Shape;250;p5"/>
                  <p:cNvSpPr/>
                  <p:nvPr/>
                </p:nvSpPr>
                <p:spPr>
                  <a:xfrm>
                    <a:off x="4131104" y="2688646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251" name="Google Shape;251;p5"/>
              <p:cNvGrpSpPr/>
              <p:nvPr/>
            </p:nvGrpSpPr>
            <p:grpSpPr>
              <a:xfrm>
                <a:off x="8068746" y="3944350"/>
                <a:ext cx="522018" cy="776192"/>
                <a:chOff x="4131100" y="2430804"/>
                <a:chExt cx="300944" cy="257871"/>
              </a:xfrm>
            </p:grpSpPr>
            <p:sp>
              <p:nvSpPr>
                <p:cNvPr id="252" name="Google Shape;252;p5"/>
                <p:cNvSpPr/>
                <p:nvPr/>
              </p:nvSpPr>
              <p:spPr>
                <a:xfrm>
                  <a:off x="4131104" y="2430804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" name="Google Shape;253;p5"/>
                <p:cNvSpPr/>
                <p:nvPr/>
              </p:nvSpPr>
              <p:spPr>
                <a:xfrm>
                  <a:off x="4131104" y="245942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" name="Google Shape;254;p5"/>
                <p:cNvSpPr/>
                <p:nvPr/>
              </p:nvSpPr>
              <p:spPr>
                <a:xfrm>
                  <a:off x="4131104" y="2488026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" name="Google Shape;255;p5"/>
                <p:cNvSpPr/>
                <p:nvPr/>
              </p:nvSpPr>
              <p:spPr>
                <a:xfrm>
                  <a:off x="4131104" y="2516649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" name="Google Shape;256;p5"/>
                <p:cNvSpPr/>
                <p:nvPr/>
              </p:nvSpPr>
              <p:spPr>
                <a:xfrm>
                  <a:off x="4131104" y="254524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" name="Google Shape;257;p5"/>
                <p:cNvSpPr/>
                <p:nvPr/>
              </p:nvSpPr>
              <p:spPr>
                <a:xfrm>
                  <a:off x="4131100" y="257417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" name="Google Shape;258;p5"/>
                <p:cNvSpPr/>
                <p:nvPr/>
              </p:nvSpPr>
              <p:spPr>
                <a:xfrm>
                  <a:off x="4131100" y="26028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" name="Google Shape;259;p5"/>
                <p:cNvSpPr/>
                <p:nvPr/>
              </p:nvSpPr>
              <p:spPr>
                <a:xfrm>
                  <a:off x="4131100" y="26314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" name="Google Shape;260;p5"/>
                <p:cNvSpPr/>
                <p:nvPr/>
              </p:nvSpPr>
              <p:spPr>
                <a:xfrm>
                  <a:off x="4131100" y="26600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" name="Google Shape;261;p5"/>
                <p:cNvSpPr/>
                <p:nvPr/>
              </p:nvSpPr>
              <p:spPr>
                <a:xfrm>
                  <a:off x="4131100" y="26886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262" name="Google Shape;262;p5"/>
          <p:cNvSpPr txBox="1">
            <a:spLocks noGrp="1"/>
          </p:cNvSpPr>
          <p:nvPr>
            <p:ph type="subTitle" idx="1"/>
          </p:nvPr>
        </p:nvSpPr>
        <p:spPr>
          <a:xfrm>
            <a:off x="720100" y="1505900"/>
            <a:ext cx="29172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263" name="Google Shape;263;p5"/>
          <p:cNvSpPr txBox="1">
            <a:spLocks noGrp="1"/>
          </p:cNvSpPr>
          <p:nvPr>
            <p:ph type="subTitle" idx="2"/>
          </p:nvPr>
        </p:nvSpPr>
        <p:spPr>
          <a:xfrm>
            <a:off x="4372563" y="1505900"/>
            <a:ext cx="29172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264" name="Google Shape;264;p5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265" name="Google Shape;265;p5"/>
          <p:cNvSpPr txBox="1">
            <a:spLocks noGrp="1"/>
          </p:cNvSpPr>
          <p:nvPr>
            <p:ph type="body" idx="3"/>
          </p:nvPr>
        </p:nvSpPr>
        <p:spPr>
          <a:xfrm>
            <a:off x="720100" y="2010001"/>
            <a:ext cx="2917200" cy="22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6" name="Google Shape;266;p5"/>
          <p:cNvSpPr txBox="1">
            <a:spLocks noGrp="1"/>
          </p:cNvSpPr>
          <p:nvPr>
            <p:ph type="body" idx="4"/>
          </p:nvPr>
        </p:nvSpPr>
        <p:spPr>
          <a:xfrm>
            <a:off x="4372570" y="2010001"/>
            <a:ext cx="2917200" cy="22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8" name="Google Shape;268;p6"/>
          <p:cNvGrpSpPr/>
          <p:nvPr/>
        </p:nvGrpSpPr>
        <p:grpSpPr>
          <a:xfrm>
            <a:off x="100500" y="-22387"/>
            <a:ext cx="9075517" cy="5188274"/>
            <a:chOff x="100500" y="-22387"/>
            <a:chExt cx="9075517" cy="5188274"/>
          </a:xfrm>
        </p:grpSpPr>
        <p:grpSp>
          <p:nvGrpSpPr>
            <p:cNvPr id="269" name="Google Shape;269;p6"/>
            <p:cNvGrpSpPr/>
            <p:nvPr/>
          </p:nvGrpSpPr>
          <p:grpSpPr>
            <a:xfrm>
              <a:off x="100500" y="100500"/>
              <a:ext cx="7824000" cy="4942500"/>
              <a:chOff x="100500" y="100500"/>
              <a:chExt cx="7824000" cy="4942500"/>
            </a:xfrm>
          </p:grpSpPr>
          <p:sp>
            <p:nvSpPr>
              <p:cNvPr id="270" name="Google Shape;270;p6"/>
              <p:cNvSpPr/>
              <p:nvPr/>
            </p:nvSpPr>
            <p:spPr>
              <a:xfrm>
                <a:off x="100500" y="100500"/>
                <a:ext cx="7824000" cy="4942500"/>
              </a:xfrm>
              <a:prstGeom prst="roundRect">
                <a:avLst>
                  <a:gd name="adj" fmla="val 3114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1" name="Google Shape;271;p6"/>
              <p:cNvGrpSpPr/>
              <p:nvPr/>
            </p:nvGrpSpPr>
            <p:grpSpPr>
              <a:xfrm>
                <a:off x="201900" y="202050"/>
                <a:ext cx="7622100" cy="4739400"/>
                <a:chOff x="201900" y="202050"/>
                <a:chExt cx="7622100" cy="4739400"/>
              </a:xfrm>
            </p:grpSpPr>
            <p:sp>
              <p:nvSpPr>
                <p:cNvPr id="272" name="Google Shape;272;p6"/>
                <p:cNvSpPr/>
                <p:nvPr/>
              </p:nvSpPr>
              <p:spPr>
                <a:xfrm>
                  <a:off x="201900" y="202050"/>
                  <a:ext cx="7622100" cy="4739400"/>
                </a:xfrm>
                <a:prstGeom prst="roundRect">
                  <a:avLst>
                    <a:gd name="adj" fmla="val 239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" name="Google Shape;273;p6"/>
                <p:cNvSpPr/>
                <p:nvPr/>
              </p:nvSpPr>
              <p:spPr>
                <a:xfrm>
                  <a:off x="303000" y="302550"/>
                  <a:ext cx="7419900" cy="4538400"/>
                </a:xfrm>
                <a:prstGeom prst="roundRect">
                  <a:avLst>
                    <a:gd name="adj" fmla="val 1202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" name="Google Shape;274;p6"/>
                <p:cNvSpPr/>
                <p:nvPr/>
              </p:nvSpPr>
              <p:spPr>
                <a:xfrm>
                  <a:off x="403500" y="403050"/>
                  <a:ext cx="7218900" cy="4337400"/>
                </a:xfrm>
                <a:prstGeom prst="roundRect">
                  <a:avLst>
                    <a:gd name="adj" fmla="val 1202"/>
                  </a:avLst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" name="Google Shape;275;p6"/>
                <p:cNvSpPr/>
                <p:nvPr/>
              </p:nvSpPr>
              <p:spPr>
                <a:xfrm>
                  <a:off x="403500" y="403050"/>
                  <a:ext cx="7218900" cy="1005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6" name="Google Shape;276;p6"/>
            <p:cNvGrpSpPr/>
            <p:nvPr/>
          </p:nvGrpSpPr>
          <p:grpSpPr>
            <a:xfrm>
              <a:off x="8068746" y="-22387"/>
              <a:ext cx="1107271" cy="5188274"/>
              <a:chOff x="8068746" y="-22387"/>
              <a:chExt cx="1107271" cy="5188274"/>
            </a:xfrm>
          </p:grpSpPr>
          <p:grpSp>
            <p:nvGrpSpPr>
              <p:cNvPr id="277" name="Google Shape;277;p6"/>
              <p:cNvGrpSpPr/>
              <p:nvPr/>
            </p:nvGrpSpPr>
            <p:grpSpPr>
              <a:xfrm>
                <a:off x="8068746" y="-22387"/>
                <a:ext cx="1107271" cy="5188274"/>
                <a:chOff x="8068746" y="-22387"/>
                <a:chExt cx="1107271" cy="5188274"/>
              </a:xfrm>
            </p:grpSpPr>
            <p:grpSp>
              <p:nvGrpSpPr>
                <p:cNvPr id="278" name="Google Shape;278;p6"/>
                <p:cNvGrpSpPr/>
                <p:nvPr/>
              </p:nvGrpSpPr>
              <p:grpSpPr>
                <a:xfrm>
                  <a:off x="8467466" y="-22387"/>
                  <a:ext cx="708551" cy="5188274"/>
                  <a:chOff x="8467466" y="-22387"/>
                  <a:chExt cx="708551" cy="5188274"/>
                </a:xfrm>
              </p:grpSpPr>
              <p:grpSp>
                <p:nvGrpSpPr>
                  <p:cNvPr id="279" name="Google Shape;279;p6"/>
                  <p:cNvGrpSpPr/>
                  <p:nvPr/>
                </p:nvGrpSpPr>
                <p:grpSpPr>
                  <a:xfrm rot="10800000">
                    <a:off x="8467466" y="-22387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280" name="Google Shape;280;p6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1" name="Google Shape;281;p6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2" name="Google Shape;282;p6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3" name="Google Shape;283;p6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4" name="Google Shape;284;p6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5" name="Google Shape;285;p6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6" name="Google Shape;286;p6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7" name="Google Shape;287;p6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8" name="Google Shape;288;p6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89" name="Google Shape;289;p6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0" name="Google Shape;290;p6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1" name="Google Shape;291;p6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2" name="Google Shape;292;p6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93" name="Google Shape;293;p6"/>
                  <p:cNvGrpSpPr/>
                  <p:nvPr/>
                </p:nvGrpSpPr>
                <p:grpSpPr>
                  <a:xfrm flipH="1">
                    <a:off x="8467466" y="3748199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294" name="Google Shape;294;p6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5" name="Google Shape;295;p6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6" name="Google Shape;296;p6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7" name="Google Shape;297;p6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8" name="Google Shape;298;p6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9" name="Google Shape;299;p6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0" name="Google Shape;300;p6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1" name="Google Shape;301;p6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2" name="Google Shape;302;p6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3" name="Google Shape;303;p6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4" name="Google Shape;304;p6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5" name="Google Shape;305;p6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06" name="Google Shape;306;p6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307" name="Google Shape;307;p6"/>
                <p:cNvGrpSpPr/>
                <p:nvPr/>
              </p:nvGrpSpPr>
              <p:grpSpPr>
                <a:xfrm>
                  <a:off x="8068746" y="422958"/>
                  <a:ext cx="521992" cy="776192"/>
                  <a:chOff x="4131100" y="2430800"/>
                  <a:chExt cx="300930" cy="257871"/>
                </a:xfrm>
              </p:grpSpPr>
              <p:sp>
                <p:nvSpPr>
                  <p:cNvPr id="308" name="Google Shape;308;p6"/>
                  <p:cNvSpPr/>
                  <p:nvPr/>
                </p:nvSpPr>
                <p:spPr>
                  <a:xfrm>
                    <a:off x="4131100" y="243080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6"/>
                  <p:cNvSpPr/>
                  <p:nvPr/>
                </p:nvSpPr>
                <p:spPr>
                  <a:xfrm>
                    <a:off x="4131100" y="24594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6"/>
                  <p:cNvSpPr/>
                  <p:nvPr/>
                </p:nvSpPr>
                <p:spPr>
                  <a:xfrm>
                    <a:off x="4131100" y="24880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6"/>
                  <p:cNvSpPr/>
                  <p:nvPr/>
                </p:nvSpPr>
                <p:spPr>
                  <a:xfrm>
                    <a:off x="4131100" y="25166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6"/>
                  <p:cNvSpPr/>
                  <p:nvPr/>
                </p:nvSpPr>
                <p:spPr>
                  <a:xfrm>
                    <a:off x="4131100" y="25452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6"/>
                  <p:cNvSpPr/>
                  <p:nvPr/>
                </p:nvSpPr>
                <p:spPr>
                  <a:xfrm>
                    <a:off x="4131104" y="2574178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6"/>
                  <p:cNvSpPr/>
                  <p:nvPr/>
                </p:nvSpPr>
                <p:spPr>
                  <a:xfrm>
                    <a:off x="4131104" y="2602801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6"/>
                  <p:cNvSpPr/>
                  <p:nvPr/>
                </p:nvSpPr>
                <p:spPr>
                  <a:xfrm>
                    <a:off x="4131104" y="2631399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6"/>
                  <p:cNvSpPr/>
                  <p:nvPr/>
                </p:nvSpPr>
                <p:spPr>
                  <a:xfrm>
                    <a:off x="4131104" y="2660023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6"/>
                  <p:cNvSpPr/>
                  <p:nvPr/>
                </p:nvSpPr>
                <p:spPr>
                  <a:xfrm>
                    <a:off x="4131104" y="2688646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318" name="Google Shape;318;p6"/>
              <p:cNvGrpSpPr/>
              <p:nvPr/>
            </p:nvGrpSpPr>
            <p:grpSpPr>
              <a:xfrm>
                <a:off x="8068746" y="3944350"/>
                <a:ext cx="522018" cy="776192"/>
                <a:chOff x="4131100" y="2430804"/>
                <a:chExt cx="300944" cy="257871"/>
              </a:xfrm>
            </p:grpSpPr>
            <p:sp>
              <p:nvSpPr>
                <p:cNvPr id="319" name="Google Shape;319;p6"/>
                <p:cNvSpPr/>
                <p:nvPr/>
              </p:nvSpPr>
              <p:spPr>
                <a:xfrm>
                  <a:off x="4131104" y="2430804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320;p6"/>
                <p:cNvSpPr/>
                <p:nvPr/>
              </p:nvSpPr>
              <p:spPr>
                <a:xfrm>
                  <a:off x="4131104" y="245942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321;p6"/>
                <p:cNvSpPr/>
                <p:nvPr/>
              </p:nvSpPr>
              <p:spPr>
                <a:xfrm>
                  <a:off x="4131104" y="2488026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322;p6"/>
                <p:cNvSpPr/>
                <p:nvPr/>
              </p:nvSpPr>
              <p:spPr>
                <a:xfrm>
                  <a:off x="4131104" y="2516649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323;p6"/>
                <p:cNvSpPr/>
                <p:nvPr/>
              </p:nvSpPr>
              <p:spPr>
                <a:xfrm>
                  <a:off x="4131104" y="254524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6"/>
                <p:cNvSpPr/>
                <p:nvPr/>
              </p:nvSpPr>
              <p:spPr>
                <a:xfrm>
                  <a:off x="4131100" y="257417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6"/>
                <p:cNvSpPr/>
                <p:nvPr/>
              </p:nvSpPr>
              <p:spPr>
                <a:xfrm>
                  <a:off x="4131100" y="26028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6"/>
                <p:cNvSpPr/>
                <p:nvPr/>
              </p:nvSpPr>
              <p:spPr>
                <a:xfrm>
                  <a:off x="4131100" y="26314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6"/>
                <p:cNvSpPr/>
                <p:nvPr/>
              </p:nvSpPr>
              <p:spPr>
                <a:xfrm>
                  <a:off x="4131100" y="26600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6"/>
                <p:cNvSpPr/>
                <p:nvPr/>
              </p:nvSpPr>
              <p:spPr>
                <a:xfrm>
                  <a:off x="4131100" y="26886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329" name="Google Shape;329;p6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4896600" cy="81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1" name="Google Shape;331;p7"/>
          <p:cNvGrpSpPr/>
          <p:nvPr/>
        </p:nvGrpSpPr>
        <p:grpSpPr>
          <a:xfrm>
            <a:off x="100500" y="-22387"/>
            <a:ext cx="9075517" cy="5188274"/>
            <a:chOff x="100500" y="-22387"/>
            <a:chExt cx="9075517" cy="5188274"/>
          </a:xfrm>
        </p:grpSpPr>
        <p:grpSp>
          <p:nvGrpSpPr>
            <p:cNvPr id="332" name="Google Shape;332;p7"/>
            <p:cNvGrpSpPr/>
            <p:nvPr/>
          </p:nvGrpSpPr>
          <p:grpSpPr>
            <a:xfrm>
              <a:off x="100500" y="100500"/>
              <a:ext cx="7824000" cy="4942500"/>
              <a:chOff x="100500" y="100500"/>
              <a:chExt cx="7824000" cy="4942500"/>
            </a:xfrm>
          </p:grpSpPr>
          <p:sp>
            <p:nvSpPr>
              <p:cNvPr id="333" name="Google Shape;333;p7"/>
              <p:cNvSpPr/>
              <p:nvPr/>
            </p:nvSpPr>
            <p:spPr>
              <a:xfrm>
                <a:off x="100500" y="100500"/>
                <a:ext cx="7824000" cy="4942500"/>
              </a:xfrm>
              <a:prstGeom prst="roundRect">
                <a:avLst>
                  <a:gd name="adj" fmla="val 3114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4" name="Google Shape;334;p7"/>
              <p:cNvGrpSpPr/>
              <p:nvPr/>
            </p:nvGrpSpPr>
            <p:grpSpPr>
              <a:xfrm>
                <a:off x="201900" y="202050"/>
                <a:ext cx="7622100" cy="4739400"/>
                <a:chOff x="201900" y="202050"/>
                <a:chExt cx="7622100" cy="4739400"/>
              </a:xfrm>
            </p:grpSpPr>
            <p:sp>
              <p:nvSpPr>
                <p:cNvPr id="335" name="Google Shape;335;p7"/>
                <p:cNvSpPr/>
                <p:nvPr/>
              </p:nvSpPr>
              <p:spPr>
                <a:xfrm>
                  <a:off x="201900" y="202050"/>
                  <a:ext cx="7622100" cy="4739400"/>
                </a:xfrm>
                <a:prstGeom prst="roundRect">
                  <a:avLst>
                    <a:gd name="adj" fmla="val 239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336;p7"/>
                <p:cNvSpPr/>
                <p:nvPr/>
              </p:nvSpPr>
              <p:spPr>
                <a:xfrm>
                  <a:off x="303000" y="302550"/>
                  <a:ext cx="7419900" cy="4538400"/>
                </a:xfrm>
                <a:prstGeom prst="roundRect">
                  <a:avLst>
                    <a:gd name="adj" fmla="val 1202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" name="Google Shape;337;p7"/>
                <p:cNvSpPr/>
                <p:nvPr/>
              </p:nvSpPr>
              <p:spPr>
                <a:xfrm>
                  <a:off x="403500" y="403050"/>
                  <a:ext cx="7218900" cy="4337400"/>
                </a:xfrm>
                <a:prstGeom prst="roundRect">
                  <a:avLst>
                    <a:gd name="adj" fmla="val 1202"/>
                  </a:avLst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338;p7"/>
                <p:cNvSpPr/>
                <p:nvPr/>
              </p:nvSpPr>
              <p:spPr>
                <a:xfrm>
                  <a:off x="403500" y="403050"/>
                  <a:ext cx="7218900" cy="1005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39" name="Google Shape;339;p7"/>
            <p:cNvGrpSpPr/>
            <p:nvPr/>
          </p:nvGrpSpPr>
          <p:grpSpPr>
            <a:xfrm>
              <a:off x="8068746" y="-22387"/>
              <a:ext cx="1107271" cy="5188274"/>
              <a:chOff x="8068746" y="-22387"/>
              <a:chExt cx="1107271" cy="5188274"/>
            </a:xfrm>
          </p:grpSpPr>
          <p:grpSp>
            <p:nvGrpSpPr>
              <p:cNvPr id="340" name="Google Shape;340;p7"/>
              <p:cNvGrpSpPr/>
              <p:nvPr/>
            </p:nvGrpSpPr>
            <p:grpSpPr>
              <a:xfrm>
                <a:off x="8068746" y="-22387"/>
                <a:ext cx="1107271" cy="5188274"/>
                <a:chOff x="8068746" y="-22387"/>
                <a:chExt cx="1107271" cy="5188274"/>
              </a:xfrm>
            </p:grpSpPr>
            <p:grpSp>
              <p:nvGrpSpPr>
                <p:cNvPr id="341" name="Google Shape;341;p7"/>
                <p:cNvGrpSpPr/>
                <p:nvPr/>
              </p:nvGrpSpPr>
              <p:grpSpPr>
                <a:xfrm>
                  <a:off x="8467466" y="-22387"/>
                  <a:ext cx="708551" cy="5188274"/>
                  <a:chOff x="8467466" y="-22387"/>
                  <a:chExt cx="708551" cy="5188274"/>
                </a:xfrm>
              </p:grpSpPr>
              <p:grpSp>
                <p:nvGrpSpPr>
                  <p:cNvPr id="342" name="Google Shape;342;p7"/>
                  <p:cNvGrpSpPr/>
                  <p:nvPr/>
                </p:nvGrpSpPr>
                <p:grpSpPr>
                  <a:xfrm rot="10800000">
                    <a:off x="8467466" y="-22387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343" name="Google Shape;343;p7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4" name="Google Shape;344;p7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5" name="Google Shape;345;p7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6" name="Google Shape;346;p7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7" name="Google Shape;347;p7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8" name="Google Shape;348;p7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49" name="Google Shape;349;p7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0" name="Google Shape;350;p7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1" name="Google Shape;351;p7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2" name="Google Shape;352;p7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3" name="Google Shape;353;p7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4" name="Google Shape;354;p7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5" name="Google Shape;355;p7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356" name="Google Shape;356;p7"/>
                  <p:cNvGrpSpPr/>
                  <p:nvPr/>
                </p:nvGrpSpPr>
                <p:grpSpPr>
                  <a:xfrm flipH="1">
                    <a:off x="8467466" y="3748199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357" name="Google Shape;357;p7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8" name="Google Shape;358;p7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59" name="Google Shape;359;p7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60" name="Google Shape;360;p7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61" name="Google Shape;361;p7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62" name="Google Shape;362;p7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63" name="Google Shape;363;p7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64" name="Google Shape;364;p7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65" name="Google Shape;365;p7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66" name="Google Shape;366;p7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67" name="Google Shape;367;p7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68" name="Google Shape;368;p7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369" name="Google Shape;369;p7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370" name="Google Shape;370;p7"/>
                <p:cNvGrpSpPr/>
                <p:nvPr/>
              </p:nvGrpSpPr>
              <p:grpSpPr>
                <a:xfrm>
                  <a:off x="8068746" y="422958"/>
                  <a:ext cx="521992" cy="776192"/>
                  <a:chOff x="4131100" y="2430800"/>
                  <a:chExt cx="300930" cy="257871"/>
                </a:xfrm>
              </p:grpSpPr>
              <p:sp>
                <p:nvSpPr>
                  <p:cNvPr id="371" name="Google Shape;371;p7"/>
                  <p:cNvSpPr/>
                  <p:nvPr/>
                </p:nvSpPr>
                <p:spPr>
                  <a:xfrm>
                    <a:off x="4131100" y="243080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2" name="Google Shape;372;p7"/>
                  <p:cNvSpPr/>
                  <p:nvPr/>
                </p:nvSpPr>
                <p:spPr>
                  <a:xfrm>
                    <a:off x="4131100" y="24594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3" name="Google Shape;373;p7"/>
                  <p:cNvSpPr/>
                  <p:nvPr/>
                </p:nvSpPr>
                <p:spPr>
                  <a:xfrm>
                    <a:off x="4131100" y="24880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4" name="Google Shape;374;p7"/>
                  <p:cNvSpPr/>
                  <p:nvPr/>
                </p:nvSpPr>
                <p:spPr>
                  <a:xfrm>
                    <a:off x="4131100" y="25166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5" name="Google Shape;375;p7"/>
                  <p:cNvSpPr/>
                  <p:nvPr/>
                </p:nvSpPr>
                <p:spPr>
                  <a:xfrm>
                    <a:off x="4131100" y="25452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6" name="Google Shape;376;p7"/>
                  <p:cNvSpPr/>
                  <p:nvPr/>
                </p:nvSpPr>
                <p:spPr>
                  <a:xfrm>
                    <a:off x="4131104" y="2574178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7" name="Google Shape;377;p7"/>
                  <p:cNvSpPr/>
                  <p:nvPr/>
                </p:nvSpPr>
                <p:spPr>
                  <a:xfrm>
                    <a:off x="4131104" y="2602801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8" name="Google Shape;378;p7"/>
                  <p:cNvSpPr/>
                  <p:nvPr/>
                </p:nvSpPr>
                <p:spPr>
                  <a:xfrm>
                    <a:off x="4131104" y="2631399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9" name="Google Shape;379;p7"/>
                  <p:cNvSpPr/>
                  <p:nvPr/>
                </p:nvSpPr>
                <p:spPr>
                  <a:xfrm>
                    <a:off x="4131104" y="2660023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0" name="Google Shape;380;p7"/>
                  <p:cNvSpPr/>
                  <p:nvPr/>
                </p:nvSpPr>
                <p:spPr>
                  <a:xfrm>
                    <a:off x="4131104" y="2688646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381" name="Google Shape;381;p7"/>
              <p:cNvGrpSpPr/>
              <p:nvPr/>
            </p:nvGrpSpPr>
            <p:grpSpPr>
              <a:xfrm>
                <a:off x="8068746" y="3944350"/>
                <a:ext cx="522018" cy="776192"/>
                <a:chOff x="4131100" y="2430804"/>
                <a:chExt cx="300944" cy="257871"/>
              </a:xfrm>
            </p:grpSpPr>
            <p:sp>
              <p:nvSpPr>
                <p:cNvPr id="382" name="Google Shape;382;p7"/>
                <p:cNvSpPr/>
                <p:nvPr/>
              </p:nvSpPr>
              <p:spPr>
                <a:xfrm>
                  <a:off x="4131104" y="2430804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" name="Google Shape;383;p7"/>
                <p:cNvSpPr/>
                <p:nvPr/>
              </p:nvSpPr>
              <p:spPr>
                <a:xfrm>
                  <a:off x="4131104" y="245942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" name="Google Shape;384;p7"/>
                <p:cNvSpPr/>
                <p:nvPr/>
              </p:nvSpPr>
              <p:spPr>
                <a:xfrm>
                  <a:off x="4131104" y="2488026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" name="Google Shape;385;p7"/>
                <p:cNvSpPr/>
                <p:nvPr/>
              </p:nvSpPr>
              <p:spPr>
                <a:xfrm>
                  <a:off x="4131104" y="2516649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7"/>
                <p:cNvSpPr/>
                <p:nvPr/>
              </p:nvSpPr>
              <p:spPr>
                <a:xfrm>
                  <a:off x="4131104" y="254524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87;p7"/>
                <p:cNvSpPr/>
                <p:nvPr/>
              </p:nvSpPr>
              <p:spPr>
                <a:xfrm>
                  <a:off x="4131100" y="257417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388;p7"/>
                <p:cNvSpPr/>
                <p:nvPr/>
              </p:nvSpPr>
              <p:spPr>
                <a:xfrm>
                  <a:off x="4131100" y="26028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" name="Google Shape;389;p7"/>
                <p:cNvSpPr/>
                <p:nvPr/>
              </p:nvSpPr>
              <p:spPr>
                <a:xfrm>
                  <a:off x="4131100" y="26314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390;p7"/>
                <p:cNvSpPr/>
                <p:nvPr/>
              </p:nvSpPr>
              <p:spPr>
                <a:xfrm>
                  <a:off x="4131100" y="26600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" name="Google Shape;391;p7"/>
                <p:cNvSpPr/>
                <p:nvPr/>
              </p:nvSpPr>
              <p:spPr>
                <a:xfrm>
                  <a:off x="4131100" y="26886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392" name="Google Shape;392;p7"/>
          <p:cNvSpPr txBox="1">
            <a:spLocks noGrp="1"/>
          </p:cNvSpPr>
          <p:nvPr>
            <p:ph type="subTitle" idx="1"/>
          </p:nvPr>
        </p:nvSpPr>
        <p:spPr>
          <a:xfrm>
            <a:off x="825075" y="2577228"/>
            <a:ext cx="2815200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93" name="Google Shape;393;p7"/>
          <p:cNvSpPr txBox="1">
            <a:spLocks noGrp="1"/>
          </p:cNvSpPr>
          <p:nvPr>
            <p:ph type="title"/>
          </p:nvPr>
        </p:nvSpPr>
        <p:spPr>
          <a:xfrm>
            <a:off x="825075" y="1587099"/>
            <a:ext cx="2815200" cy="9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5" name="Google Shape;395;p8"/>
          <p:cNvGrpSpPr/>
          <p:nvPr/>
        </p:nvGrpSpPr>
        <p:grpSpPr>
          <a:xfrm>
            <a:off x="100500" y="-22387"/>
            <a:ext cx="9075517" cy="5188274"/>
            <a:chOff x="100500" y="-22387"/>
            <a:chExt cx="9075517" cy="5188274"/>
          </a:xfrm>
        </p:grpSpPr>
        <p:grpSp>
          <p:nvGrpSpPr>
            <p:cNvPr id="396" name="Google Shape;396;p8"/>
            <p:cNvGrpSpPr/>
            <p:nvPr/>
          </p:nvGrpSpPr>
          <p:grpSpPr>
            <a:xfrm>
              <a:off x="100500" y="100500"/>
              <a:ext cx="7824000" cy="4942500"/>
              <a:chOff x="100500" y="100500"/>
              <a:chExt cx="7824000" cy="4942500"/>
            </a:xfrm>
          </p:grpSpPr>
          <p:sp>
            <p:nvSpPr>
              <p:cNvPr id="397" name="Google Shape;397;p8"/>
              <p:cNvSpPr/>
              <p:nvPr/>
            </p:nvSpPr>
            <p:spPr>
              <a:xfrm>
                <a:off x="100500" y="100500"/>
                <a:ext cx="7824000" cy="4942500"/>
              </a:xfrm>
              <a:prstGeom prst="roundRect">
                <a:avLst>
                  <a:gd name="adj" fmla="val 3114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98" name="Google Shape;398;p8"/>
              <p:cNvGrpSpPr/>
              <p:nvPr/>
            </p:nvGrpSpPr>
            <p:grpSpPr>
              <a:xfrm>
                <a:off x="201900" y="202050"/>
                <a:ext cx="7622100" cy="4739400"/>
                <a:chOff x="201900" y="202050"/>
                <a:chExt cx="7622100" cy="4739400"/>
              </a:xfrm>
            </p:grpSpPr>
            <p:sp>
              <p:nvSpPr>
                <p:cNvPr id="399" name="Google Shape;399;p8"/>
                <p:cNvSpPr/>
                <p:nvPr/>
              </p:nvSpPr>
              <p:spPr>
                <a:xfrm>
                  <a:off x="201900" y="202050"/>
                  <a:ext cx="7622100" cy="4739400"/>
                </a:xfrm>
                <a:prstGeom prst="roundRect">
                  <a:avLst>
                    <a:gd name="adj" fmla="val 239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400;p8"/>
                <p:cNvSpPr/>
                <p:nvPr/>
              </p:nvSpPr>
              <p:spPr>
                <a:xfrm>
                  <a:off x="303000" y="302550"/>
                  <a:ext cx="7419900" cy="4538400"/>
                </a:xfrm>
                <a:prstGeom prst="roundRect">
                  <a:avLst>
                    <a:gd name="adj" fmla="val 1202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" name="Google Shape;401;p8"/>
                <p:cNvSpPr/>
                <p:nvPr/>
              </p:nvSpPr>
              <p:spPr>
                <a:xfrm>
                  <a:off x="403500" y="403050"/>
                  <a:ext cx="7218900" cy="4337400"/>
                </a:xfrm>
                <a:prstGeom prst="roundRect">
                  <a:avLst>
                    <a:gd name="adj" fmla="val 1202"/>
                  </a:avLst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402;p8"/>
                <p:cNvSpPr/>
                <p:nvPr/>
              </p:nvSpPr>
              <p:spPr>
                <a:xfrm>
                  <a:off x="403500" y="403050"/>
                  <a:ext cx="7218900" cy="1005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3" name="Google Shape;403;p8"/>
            <p:cNvGrpSpPr/>
            <p:nvPr/>
          </p:nvGrpSpPr>
          <p:grpSpPr>
            <a:xfrm>
              <a:off x="8068746" y="-22387"/>
              <a:ext cx="1107271" cy="5188274"/>
              <a:chOff x="8068746" y="-22387"/>
              <a:chExt cx="1107271" cy="5188274"/>
            </a:xfrm>
          </p:grpSpPr>
          <p:grpSp>
            <p:nvGrpSpPr>
              <p:cNvPr id="404" name="Google Shape;404;p8"/>
              <p:cNvGrpSpPr/>
              <p:nvPr/>
            </p:nvGrpSpPr>
            <p:grpSpPr>
              <a:xfrm>
                <a:off x="8068746" y="-22387"/>
                <a:ext cx="1107271" cy="5188274"/>
                <a:chOff x="8068746" y="-22387"/>
                <a:chExt cx="1107271" cy="5188274"/>
              </a:xfrm>
            </p:grpSpPr>
            <p:grpSp>
              <p:nvGrpSpPr>
                <p:cNvPr id="405" name="Google Shape;405;p8"/>
                <p:cNvGrpSpPr/>
                <p:nvPr/>
              </p:nvGrpSpPr>
              <p:grpSpPr>
                <a:xfrm>
                  <a:off x="8467466" y="-22387"/>
                  <a:ext cx="708551" cy="5188274"/>
                  <a:chOff x="8467466" y="-22387"/>
                  <a:chExt cx="708551" cy="5188274"/>
                </a:xfrm>
              </p:grpSpPr>
              <p:grpSp>
                <p:nvGrpSpPr>
                  <p:cNvPr id="406" name="Google Shape;406;p8"/>
                  <p:cNvGrpSpPr/>
                  <p:nvPr/>
                </p:nvGrpSpPr>
                <p:grpSpPr>
                  <a:xfrm rot="10800000">
                    <a:off x="8467466" y="-22387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407" name="Google Shape;407;p8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8" name="Google Shape;408;p8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09" name="Google Shape;409;p8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0" name="Google Shape;410;p8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1" name="Google Shape;411;p8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2" name="Google Shape;412;p8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3" name="Google Shape;413;p8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4" name="Google Shape;414;p8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5" name="Google Shape;415;p8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6" name="Google Shape;416;p8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7" name="Google Shape;417;p8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8" name="Google Shape;418;p8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19" name="Google Shape;419;p8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420" name="Google Shape;420;p8"/>
                  <p:cNvGrpSpPr/>
                  <p:nvPr/>
                </p:nvGrpSpPr>
                <p:grpSpPr>
                  <a:xfrm flipH="1">
                    <a:off x="8467466" y="3748199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421" name="Google Shape;421;p8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2" name="Google Shape;422;p8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3" name="Google Shape;423;p8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4" name="Google Shape;424;p8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5" name="Google Shape;425;p8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6" name="Google Shape;426;p8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7" name="Google Shape;427;p8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8" name="Google Shape;428;p8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9" name="Google Shape;429;p8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0" name="Google Shape;430;p8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1" name="Google Shape;431;p8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2" name="Google Shape;432;p8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3" name="Google Shape;433;p8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434" name="Google Shape;434;p8"/>
                <p:cNvGrpSpPr/>
                <p:nvPr/>
              </p:nvGrpSpPr>
              <p:grpSpPr>
                <a:xfrm>
                  <a:off x="8068746" y="422958"/>
                  <a:ext cx="521992" cy="776192"/>
                  <a:chOff x="4131100" y="2430800"/>
                  <a:chExt cx="300930" cy="257871"/>
                </a:xfrm>
              </p:grpSpPr>
              <p:sp>
                <p:nvSpPr>
                  <p:cNvPr id="435" name="Google Shape;435;p8"/>
                  <p:cNvSpPr/>
                  <p:nvPr/>
                </p:nvSpPr>
                <p:spPr>
                  <a:xfrm>
                    <a:off x="4131100" y="243080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6" name="Google Shape;436;p8"/>
                  <p:cNvSpPr/>
                  <p:nvPr/>
                </p:nvSpPr>
                <p:spPr>
                  <a:xfrm>
                    <a:off x="4131100" y="24594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7" name="Google Shape;437;p8"/>
                  <p:cNvSpPr/>
                  <p:nvPr/>
                </p:nvSpPr>
                <p:spPr>
                  <a:xfrm>
                    <a:off x="4131100" y="24880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8" name="Google Shape;438;p8"/>
                  <p:cNvSpPr/>
                  <p:nvPr/>
                </p:nvSpPr>
                <p:spPr>
                  <a:xfrm>
                    <a:off x="4131100" y="25166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9" name="Google Shape;439;p8"/>
                  <p:cNvSpPr/>
                  <p:nvPr/>
                </p:nvSpPr>
                <p:spPr>
                  <a:xfrm>
                    <a:off x="4131100" y="25452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0" name="Google Shape;440;p8"/>
                  <p:cNvSpPr/>
                  <p:nvPr/>
                </p:nvSpPr>
                <p:spPr>
                  <a:xfrm>
                    <a:off x="4131104" y="2574178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1" name="Google Shape;441;p8"/>
                  <p:cNvSpPr/>
                  <p:nvPr/>
                </p:nvSpPr>
                <p:spPr>
                  <a:xfrm>
                    <a:off x="4131104" y="2602801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" name="Google Shape;442;p8"/>
                  <p:cNvSpPr/>
                  <p:nvPr/>
                </p:nvSpPr>
                <p:spPr>
                  <a:xfrm>
                    <a:off x="4131104" y="2631399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" name="Google Shape;443;p8"/>
                  <p:cNvSpPr/>
                  <p:nvPr/>
                </p:nvSpPr>
                <p:spPr>
                  <a:xfrm>
                    <a:off x="4131104" y="2660023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4" name="Google Shape;444;p8"/>
                  <p:cNvSpPr/>
                  <p:nvPr/>
                </p:nvSpPr>
                <p:spPr>
                  <a:xfrm>
                    <a:off x="4131104" y="2688646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45" name="Google Shape;445;p8"/>
              <p:cNvGrpSpPr/>
              <p:nvPr/>
            </p:nvGrpSpPr>
            <p:grpSpPr>
              <a:xfrm>
                <a:off x="8068746" y="3944350"/>
                <a:ext cx="522018" cy="776192"/>
                <a:chOff x="4131100" y="2430804"/>
                <a:chExt cx="300944" cy="257871"/>
              </a:xfrm>
            </p:grpSpPr>
            <p:sp>
              <p:nvSpPr>
                <p:cNvPr id="446" name="Google Shape;446;p8"/>
                <p:cNvSpPr/>
                <p:nvPr/>
              </p:nvSpPr>
              <p:spPr>
                <a:xfrm>
                  <a:off x="4131104" y="2430804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" name="Google Shape;447;p8"/>
                <p:cNvSpPr/>
                <p:nvPr/>
              </p:nvSpPr>
              <p:spPr>
                <a:xfrm>
                  <a:off x="4131104" y="245942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8"/>
                <p:cNvSpPr/>
                <p:nvPr/>
              </p:nvSpPr>
              <p:spPr>
                <a:xfrm>
                  <a:off x="4131104" y="2488026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8"/>
                <p:cNvSpPr/>
                <p:nvPr/>
              </p:nvSpPr>
              <p:spPr>
                <a:xfrm>
                  <a:off x="4131104" y="2516649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" name="Google Shape;450;p8"/>
                <p:cNvSpPr/>
                <p:nvPr/>
              </p:nvSpPr>
              <p:spPr>
                <a:xfrm>
                  <a:off x="4131104" y="254524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" name="Google Shape;451;p8"/>
                <p:cNvSpPr/>
                <p:nvPr/>
              </p:nvSpPr>
              <p:spPr>
                <a:xfrm>
                  <a:off x="4131100" y="257417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2" name="Google Shape;452;p8"/>
                <p:cNvSpPr/>
                <p:nvPr/>
              </p:nvSpPr>
              <p:spPr>
                <a:xfrm>
                  <a:off x="4131100" y="26028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3" name="Google Shape;453;p8"/>
                <p:cNvSpPr/>
                <p:nvPr/>
              </p:nvSpPr>
              <p:spPr>
                <a:xfrm>
                  <a:off x="4131100" y="26314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" name="Google Shape;454;p8"/>
                <p:cNvSpPr/>
                <p:nvPr/>
              </p:nvSpPr>
              <p:spPr>
                <a:xfrm>
                  <a:off x="4131100" y="26600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" name="Google Shape;455;p8"/>
                <p:cNvSpPr/>
                <p:nvPr/>
              </p:nvSpPr>
              <p:spPr>
                <a:xfrm>
                  <a:off x="4131100" y="26886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456" name="Google Shape;456;p8"/>
          <p:cNvSpPr txBox="1">
            <a:spLocks noGrp="1"/>
          </p:cNvSpPr>
          <p:nvPr>
            <p:ph type="title"/>
          </p:nvPr>
        </p:nvSpPr>
        <p:spPr>
          <a:xfrm>
            <a:off x="825075" y="1603242"/>
            <a:ext cx="6464700" cy="238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6800"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noFill/>
        <a:effectLst/>
      </p:bgPr>
    </p:bg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10"/>
          <p:cNvSpPr txBox="1">
            <a:spLocks noGrp="1"/>
          </p:cNvSpPr>
          <p:nvPr>
            <p:ph type="title"/>
          </p:nvPr>
        </p:nvSpPr>
        <p:spPr>
          <a:xfrm>
            <a:off x="338400" y="3056625"/>
            <a:ext cx="3879000" cy="17511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524" name="Google Shape;524;p10"/>
          <p:cNvGrpSpPr/>
          <p:nvPr/>
        </p:nvGrpSpPr>
        <p:grpSpPr>
          <a:xfrm>
            <a:off x="-71107" y="-70081"/>
            <a:ext cx="9247207" cy="5283662"/>
            <a:chOff x="-71107" y="-70081"/>
            <a:chExt cx="9247207" cy="5283662"/>
          </a:xfrm>
        </p:grpSpPr>
        <p:grpSp>
          <p:nvGrpSpPr>
            <p:cNvPr id="525" name="Google Shape;525;p10"/>
            <p:cNvGrpSpPr/>
            <p:nvPr/>
          </p:nvGrpSpPr>
          <p:grpSpPr>
            <a:xfrm>
              <a:off x="0" y="-22350"/>
              <a:ext cx="9176100" cy="5188200"/>
              <a:chOff x="0" y="-22350"/>
              <a:chExt cx="9176100" cy="5188200"/>
            </a:xfrm>
          </p:grpSpPr>
          <p:sp>
            <p:nvSpPr>
              <p:cNvPr id="526" name="Google Shape;526;p10"/>
              <p:cNvSpPr/>
              <p:nvPr/>
            </p:nvSpPr>
            <p:spPr>
              <a:xfrm>
                <a:off x="7924500" y="-22350"/>
                <a:ext cx="1251600" cy="51882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10"/>
              <p:cNvSpPr/>
              <p:nvPr/>
            </p:nvSpPr>
            <p:spPr>
              <a:xfrm>
                <a:off x="0" y="-22350"/>
                <a:ext cx="8109600" cy="1230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10"/>
              <p:cNvSpPr/>
              <p:nvPr/>
            </p:nvSpPr>
            <p:spPr>
              <a:xfrm>
                <a:off x="0" y="5042850"/>
                <a:ext cx="8109600" cy="1230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10"/>
              <p:cNvSpPr/>
              <p:nvPr/>
            </p:nvSpPr>
            <p:spPr>
              <a:xfrm>
                <a:off x="0" y="-22350"/>
                <a:ext cx="100500" cy="51882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0" name="Google Shape;530;p10"/>
            <p:cNvGrpSpPr/>
            <p:nvPr/>
          </p:nvGrpSpPr>
          <p:grpSpPr>
            <a:xfrm>
              <a:off x="-71107" y="-70081"/>
              <a:ext cx="322800" cy="5283662"/>
              <a:chOff x="-71107" y="-70250"/>
              <a:chExt cx="322800" cy="5283662"/>
            </a:xfrm>
          </p:grpSpPr>
          <p:sp>
            <p:nvSpPr>
              <p:cNvPr id="531" name="Google Shape;531;p10"/>
              <p:cNvSpPr/>
              <p:nvPr/>
            </p:nvSpPr>
            <p:spPr>
              <a:xfrm rot="2699863">
                <a:off x="-31826" y="-14988"/>
                <a:ext cx="244239" cy="212251"/>
              </a:xfrm>
              <a:prstGeom prst="flowChartOnlineStorag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10"/>
              <p:cNvSpPr/>
              <p:nvPr/>
            </p:nvSpPr>
            <p:spPr>
              <a:xfrm rot="8100137" flipH="1">
                <a:off x="-31826" y="4945899"/>
                <a:ext cx="244239" cy="212251"/>
              </a:xfrm>
              <a:prstGeom prst="flowChartOnlineStorag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3" name="Google Shape;533;p10"/>
            <p:cNvGrpSpPr/>
            <p:nvPr/>
          </p:nvGrpSpPr>
          <p:grpSpPr>
            <a:xfrm flipH="1">
              <a:off x="7772071" y="-70081"/>
              <a:ext cx="322800" cy="5283662"/>
              <a:chOff x="-71107" y="-70250"/>
              <a:chExt cx="322800" cy="5283662"/>
            </a:xfrm>
          </p:grpSpPr>
          <p:sp>
            <p:nvSpPr>
              <p:cNvPr id="534" name="Google Shape;534;p10"/>
              <p:cNvSpPr/>
              <p:nvPr/>
            </p:nvSpPr>
            <p:spPr>
              <a:xfrm rot="2699863">
                <a:off x="-31826" y="-14988"/>
                <a:ext cx="244239" cy="212251"/>
              </a:xfrm>
              <a:prstGeom prst="flowChartOnlineStorag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10"/>
              <p:cNvSpPr/>
              <p:nvPr/>
            </p:nvSpPr>
            <p:spPr>
              <a:xfrm rot="8100137" flipH="1">
                <a:off x="-31826" y="4945899"/>
                <a:ext cx="244239" cy="212251"/>
              </a:xfrm>
              <a:prstGeom prst="flowChartOnlineStorag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6" name="Google Shape;536;p10"/>
            <p:cNvSpPr/>
            <p:nvPr/>
          </p:nvSpPr>
          <p:spPr>
            <a:xfrm>
              <a:off x="100500" y="100500"/>
              <a:ext cx="7824000" cy="4942500"/>
            </a:xfrm>
            <a:prstGeom prst="roundRect">
              <a:avLst>
                <a:gd name="adj" fmla="val 3114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" name="Google Shape;537;p10"/>
          <p:cNvGrpSpPr/>
          <p:nvPr/>
        </p:nvGrpSpPr>
        <p:grpSpPr>
          <a:xfrm>
            <a:off x="8068746" y="-22387"/>
            <a:ext cx="1107271" cy="5188274"/>
            <a:chOff x="8068746" y="-22387"/>
            <a:chExt cx="1107271" cy="5188274"/>
          </a:xfrm>
        </p:grpSpPr>
        <p:grpSp>
          <p:nvGrpSpPr>
            <p:cNvPr id="538" name="Google Shape;538;p10"/>
            <p:cNvGrpSpPr/>
            <p:nvPr/>
          </p:nvGrpSpPr>
          <p:grpSpPr>
            <a:xfrm>
              <a:off x="8068746" y="-22387"/>
              <a:ext cx="1107271" cy="5188274"/>
              <a:chOff x="8068746" y="-22387"/>
              <a:chExt cx="1107271" cy="5188274"/>
            </a:xfrm>
          </p:grpSpPr>
          <p:grpSp>
            <p:nvGrpSpPr>
              <p:cNvPr id="539" name="Google Shape;539;p10"/>
              <p:cNvGrpSpPr/>
              <p:nvPr/>
            </p:nvGrpSpPr>
            <p:grpSpPr>
              <a:xfrm>
                <a:off x="8467466" y="-22387"/>
                <a:ext cx="708551" cy="5188274"/>
                <a:chOff x="8467466" y="-22387"/>
                <a:chExt cx="708551" cy="5188274"/>
              </a:xfrm>
            </p:grpSpPr>
            <p:grpSp>
              <p:nvGrpSpPr>
                <p:cNvPr id="540" name="Google Shape;540;p10"/>
                <p:cNvGrpSpPr/>
                <p:nvPr/>
              </p:nvGrpSpPr>
              <p:grpSpPr>
                <a:xfrm rot="10800000">
                  <a:off x="8467466" y="-22387"/>
                  <a:ext cx="708551" cy="1417688"/>
                  <a:chOff x="2132338" y="1275925"/>
                  <a:chExt cx="332575" cy="665425"/>
                </a:xfrm>
              </p:grpSpPr>
              <p:sp>
                <p:nvSpPr>
                  <p:cNvPr id="541" name="Google Shape;541;p10"/>
                  <p:cNvSpPr/>
                  <p:nvPr/>
                </p:nvSpPr>
                <p:spPr>
                  <a:xfrm>
                    <a:off x="2132338" y="1275925"/>
                    <a:ext cx="332575" cy="665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3" h="26617" extrusionOk="0">
                        <a:moveTo>
                          <a:pt x="1" y="0"/>
                        </a:moveTo>
                        <a:lnTo>
                          <a:pt x="1" y="26616"/>
                        </a:lnTo>
                        <a:lnTo>
                          <a:pt x="13302" y="26616"/>
                        </a:lnTo>
                        <a:lnTo>
                          <a:pt x="13302" y="17122"/>
                        </a:lnTo>
                        <a:cubicBezTo>
                          <a:pt x="13302" y="15013"/>
                          <a:pt x="11592" y="13314"/>
                          <a:pt x="9495" y="13314"/>
                        </a:cubicBezTo>
                        <a:cubicBezTo>
                          <a:pt x="7387" y="13314"/>
                          <a:pt x="5688" y="11603"/>
                          <a:pt x="5688" y="9507"/>
                        </a:cubicBezTo>
                        <a:lnTo>
                          <a:pt x="5688" y="3808"/>
                        </a:lnTo>
                        <a:cubicBezTo>
                          <a:pt x="5688" y="1711"/>
                          <a:pt x="3989" y="0"/>
                          <a:pt x="188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9525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2" name="Google Shape;542;p10"/>
                  <p:cNvSpPr/>
                  <p:nvPr/>
                </p:nvSpPr>
                <p:spPr>
                  <a:xfrm>
                    <a:off x="2196188" y="1671425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7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7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3" name="Google Shape;543;p10"/>
                  <p:cNvSpPr/>
                  <p:nvPr/>
                </p:nvSpPr>
                <p:spPr>
                  <a:xfrm>
                    <a:off x="2196188" y="1700050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0"/>
                        </a:moveTo>
                        <a:cubicBezTo>
                          <a:pt x="61" y="0"/>
                          <a:pt x="1" y="60"/>
                          <a:pt x="1" y="133"/>
                        </a:cubicBezTo>
                        <a:cubicBezTo>
                          <a:pt x="1" y="217"/>
                          <a:pt x="61" y="277"/>
                          <a:pt x="146" y="277"/>
                        </a:cubicBezTo>
                        <a:lnTo>
                          <a:pt x="6122" y="277"/>
                        </a:lnTo>
                        <a:cubicBezTo>
                          <a:pt x="6194" y="277"/>
                          <a:pt x="6266" y="217"/>
                          <a:pt x="6266" y="133"/>
                        </a:cubicBezTo>
                        <a:cubicBezTo>
                          <a:pt x="6266" y="60"/>
                          <a:pt x="6194" y="0"/>
                          <a:pt x="61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4" name="Google Shape;544;p10"/>
                  <p:cNvSpPr/>
                  <p:nvPr/>
                </p:nvSpPr>
                <p:spPr>
                  <a:xfrm>
                    <a:off x="2196188" y="1728350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8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8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5" name="Google Shape;545;p10"/>
                  <p:cNvSpPr/>
                  <p:nvPr/>
                </p:nvSpPr>
                <p:spPr>
                  <a:xfrm>
                    <a:off x="2196188" y="1756675"/>
                    <a:ext cx="15667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90" extrusionOk="0">
                        <a:moveTo>
                          <a:pt x="146" y="0"/>
                        </a:moveTo>
                        <a:cubicBezTo>
                          <a:pt x="61" y="0"/>
                          <a:pt x="1" y="73"/>
                          <a:pt x="1" y="145"/>
                        </a:cubicBezTo>
                        <a:cubicBezTo>
                          <a:pt x="1" y="217"/>
                          <a:pt x="61" y="289"/>
                          <a:pt x="146" y="289"/>
                        </a:cubicBezTo>
                        <a:lnTo>
                          <a:pt x="6122" y="289"/>
                        </a:lnTo>
                        <a:cubicBezTo>
                          <a:pt x="6194" y="289"/>
                          <a:pt x="6266" y="217"/>
                          <a:pt x="6266" y="145"/>
                        </a:cubicBezTo>
                        <a:cubicBezTo>
                          <a:pt x="6266" y="73"/>
                          <a:pt x="6194" y="0"/>
                          <a:pt x="61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6" name="Google Shape;546;p10"/>
                  <p:cNvSpPr/>
                  <p:nvPr/>
                </p:nvSpPr>
                <p:spPr>
                  <a:xfrm>
                    <a:off x="2196188" y="1785275"/>
                    <a:ext cx="156675" cy="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9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33"/>
                        </a:cubicBezTo>
                        <a:cubicBezTo>
                          <a:pt x="1" y="218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8"/>
                          <a:pt x="6266" y="133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7" name="Google Shape;547;p10"/>
                  <p:cNvSpPr/>
                  <p:nvPr/>
                </p:nvSpPr>
                <p:spPr>
                  <a:xfrm>
                    <a:off x="2196188" y="1813600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7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7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8" name="Google Shape;548;p10"/>
                  <p:cNvSpPr/>
                  <p:nvPr/>
                </p:nvSpPr>
                <p:spPr>
                  <a:xfrm>
                    <a:off x="2196188" y="1842225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0"/>
                        </a:moveTo>
                        <a:cubicBezTo>
                          <a:pt x="61" y="0"/>
                          <a:pt x="1" y="60"/>
                          <a:pt x="1" y="133"/>
                        </a:cubicBezTo>
                        <a:cubicBezTo>
                          <a:pt x="1" y="217"/>
                          <a:pt x="61" y="277"/>
                          <a:pt x="146" y="277"/>
                        </a:cubicBezTo>
                        <a:lnTo>
                          <a:pt x="6122" y="277"/>
                        </a:lnTo>
                        <a:cubicBezTo>
                          <a:pt x="6194" y="277"/>
                          <a:pt x="6266" y="217"/>
                          <a:pt x="6266" y="133"/>
                        </a:cubicBezTo>
                        <a:cubicBezTo>
                          <a:pt x="6266" y="60"/>
                          <a:pt x="6194" y="0"/>
                          <a:pt x="61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9" name="Google Shape;549;p10"/>
                  <p:cNvSpPr/>
                  <p:nvPr/>
                </p:nvSpPr>
                <p:spPr>
                  <a:xfrm>
                    <a:off x="2196188" y="1870525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8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8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0" name="Google Shape;550;p10"/>
                  <p:cNvSpPr/>
                  <p:nvPr/>
                </p:nvSpPr>
                <p:spPr>
                  <a:xfrm>
                    <a:off x="2193844" y="1343400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03" y="0"/>
                        </a:moveTo>
                        <a:cubicBezTo>
                          <a:pt x="278" y="0"/>
                          <a:pt x="1" y="265"/>
                          <a:pt x="1" y="603"/>
                        </a:cubicBezTo>
                        <a:cubicBezTo>
                          <a:pt x="1" y="940"/>
                          <a:pt x="278" y="1205"/>
                          <a:pt x="603" y="1205"/>
                        </a:cubicBezTo>
                        <a:cubicBezTo>
                          <a:pt x="940" y="1205"/>
                          <a:pt x="1218" y="940"/>
                          <a:pt x="1218" y="603"/>
                        </a:cubicBezTo>
                        <a:cubicBezTo>
                          <a:pt x="1218" y="265"/>
                          <a:pt x="940" y="0"/>
                          <a:pt x="60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1" name="Google Shape;551;p10"/>
                  <p:cNvSpPr/>
                  <p:nvPr/>
                </p:nvSpPr>
                <p:spPr>
                  <a:xfrm>
                    <a:off x="2193844" y="1412375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15" y="1"/>
                        </a:moveTo>
                        <a:cubicBezTo>
                          <a:pt x="278" y="1"/>
                          <a:pt x="1" y="278"/>
                          <a:pt x="1" y="603"/>
                        </a:cubicBezTo>
                        <a:cubicBezTo>
                          <a:pt x="1" y="940"/>
                          <a:pt x="278" y="1205"/>
                          <a:pt x="615" y="1205"/>
                        </a:cubicBezTo>
                        <a:cubicBezTo>
                          <a:pt x="940" y="1205"/>
                          <a:pt x="1218" y="940"/>
                          <a:pt x="1218" y="603"/>
                        </a:cubicBezTo>
                        <a:cubicBezTo>
                          <a:pt x="1218" y="278"/>
                          <a:pt x="940" y="1"/>
                          <a:pt x="61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2" name="Google Shape;552;p10"/>
                  <p:cNvSpPr/>
                  <p:nvPr/>
                </p:nvSpPr>
                <p:spPr>
                  <a:xfrm>
                    <a:off x="2193844" y="1481350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03" y="1"/>
                        </a:moveTo>
                        <a:cubicBezTo>
                          <a:pt x="278" y="1"/>
                          <a:pt x="1" y="266"/>
                          <a:pt x="1" y="603"/>
                        </a:cubicBezTo>
                        <a:cubicBezTo>
                          <a:pt x="1" y="941"/>
                          <a:pt x="278" y="1206"/>
                          <a:pt x="603" y="1206"/>
                        </a:cubicBezTo>
                        <a:cubicBezTo>
                          <a:pt x="940" y="1206"/>
                          <a:pt x="1218" y="941"/>
                          <a:pt x="1218" y="603"/>
                        </a:cubicBezTo>
                        <a:cubicBezTo>
                          <a:pt x="1218" y="266"/>
                          <a:pt x="940" y="1"/>
                          <a:pt x="60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3" name="Google Shape;553;p10"/>
                  <p:cNvSpPr/>
                  <p:nvPr/>
                </p:nvSpPr>
                <p:spPr>
                  <a:xfrm>
                    <a:off x="2193844" y="1550325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03" y="1"/>
                        </a:moveTo>
                        <a:cubicBezTo>
                          <a:pt x="278" y="1"/>
                          <a:pt x="1" y="278"/>
                          <a:pt x="1" y="603"/>
                        </a:cubicBezTo>
                        <a:cubicBezTo>
                          <a:pt x="1" y="941"/>
                          <a:pt x="278" y="1206"/>
                          <a:pt x="603" y="1206"/>
                        </a:cubicBezTo>
                        <a:cubicBezTo>
                          <a:pt x="940" y="1206"/>
                          <a:pt x="1218" y="941"/>
                          <a:pt x="1218" y="603"/>
                        </a:cubicBezTo>
                        <a:cubicBezTo>
                          <a:pt x="1218" y="278"/>
                          <a:pt x="940" y="1"/>
                          <a:pt x="60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54" name="Google Shape;554;p10"/>
                <p:cNvGrpSpPr/>
                <p:nvPr/>
              </p:nvGrpSpPr>
              <p:grpSpPr>
                <a:xfrm flipH="1">
                  <a:off x="8467466" y="3748199"/>
                  <a:ext cx="708551" cy="1417688"/>
                  <a:chOff x="2132338" y="1275925"/>
                  <a:chExt cx="332575" cy="665425"/>
                </a:xfrm>
              </p:grpSpPr>
              <p:sp>
                <p:nvSpPr>
                  <p:cNvPr id="555" name="Google Shape;555;p10"/>
                  <p:cNvSpPr/>
                  <p:nvPr/>
                </p:nvSpPr>
                <p:spPr>
                  <a:xfrm>
                    <a:off x="2132338" y="1275925"/>
                    <a:ext cx="332575" cy="665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3" h="26617" extrusionOk="0">
                        <a:moveTo>
                          <a:pt x="1" y="0"/>
                        </a:moveTo>
                        <a:lnTo>
                          <a:pt x="1" y="26616"/>
                        </a:lnTo>
                        <a:lnTo>
                          <a:pt x="13302" y="26616"/>
                        </a:lnTo>
                        <a:lnTo>
                          <a:pt x="13302" y="17122"/>
                        </a:lnTo>
                        <a:cubicBezTo>
                          <a:pt x="13302" y="15013"/>
                          <a:pt x="11592" y="13314"/>
                          <a:pt x="9495" y="13314"/>
                        </a:cubicBezTo>
                        <a:cubicBezTo>
                          <a:pt x="7387" y="13314"/>
                          <a:pt x="5688" y="11603"/>
                          <a:pt x="5688" y="9507"/>
                        </a:cubicBezTo>
                        <a:lnTo>
                          <a:pt x="5688" y="3808"/>
                        </a:lnTo>
                        <a:cubicBezTo>
                          <a:pt x="5688" y="1711"/>
                          <a:pt x="3989" y="0"/>
                          <a:pt x="188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9525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" name="Google Shape;556;p10"/>
                  <p:cNvSpPr/>
                  <p:nvPr/>
                </p:nvSpPr>
                <p:spPr>
                  <a:xfrm>
                    <a:off x="2196188" y="1671425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7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7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7" name="Google Shape;557;p10"/>
                  <p:cNvSpPr/>
                  <p:nvPr/>
                </p:nvSpPr>
                <p:spPr>
                  <a:xfrm>
                    <a:off x="2196188" y="1700050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0"/>
                        </a:moveTo>
                        <a:cubicBezTo>
                          <a:pt x="61" y="0"/>
                          <a:pt x="1" y="60"/>
                          <a:pt x="1" y="133"/>
                        </a:cubicBezTo>
                        <a:cubicBezTo>
                          <a:pt x="1" y="217"/>
                          <a:pt x="61" y="277"/>
                          <a:pt x="146" y="277"/>
                        </a:cubicBezTo>
                        <a:lnTo>
                          <a:pt x="6122" y="277"/>
                        </a:lnTo>
                        <a:cubicBezTo>
                          <a:pt x="6194" y="277"/>
                          <a:pt x="6266" y="217"/>
                          <a:pt x="6266" y="133"/>
                        </a:cubicBezTo>
                        <a:cubicBezTo>
                          <a:pt x="6266" y="60"/>
                          <a:pt x="6194" y="0"/>
                          <a:pt x="61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8" name="Google Shape;558;p10"/>
                  <p:cNvSpPr/>
                  <p:nvPr/>
                </p:nvSpPr>
                <p:spPr>
                  <a:xfrm>
                    <a:off x="2196188" y="1728350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8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8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10"/>
                  <p:cNvSpPr/>
                  <p:nvPr/>
                </p:nvSpPr>
                <p:spPr>
                  <a:xfrm>
                    <a:off x="2196188" y="1756675"/>
                    <a:ext cx="156675" cy="7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90" extrusionOk="0">
                        <a:moveTo>
                          <a:pt x="146" y="0"/>
                        </a:moveTo>
                        <a:cubicBezTo>
                          <a:pt x="61" y="0"/>
                          <a:pt x="1" y="73"/>
                          <a:pt x="1" y="145"/>
                        </a:cubicBezTo>
                        <a:cubicBezTo>
                          <a:pt x="1" y="217"/>
                          <a:pt x="61" y="289"/>
                          <a:pt x="146" y="289"/>
                        </a:cubicBezTo>
                        <a:lnTo>
                          <a:pt x="6122" y="289"/>
                        </a:lnTo>
                        <a:cubicBezTo>
                          <a:pt x="6194" y="289"/>
                          <a:pt x="6266" y="217"/>
                          <a:pt x="6266" y="145"/>
                        </a:cubicBezTo>
                        <a:cubicBezTo>
                          <a:pt x="6266" y="73"/>
                          <a:pt x="6194" y="0"/>
                          <a:pt x="61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10"/>
                  <p:cNvSpPr/>
                  <p:nvPr/>
                </p:nvSpPr>
                <p:spPr>
                  <a:xfrm>
                    <a:off x="2196188" y="1785275"/>
                    <a:ext cx="156675" cy="6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9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33"/>
                        </a:cubicBezTo>
                        <a:cubicBezTo>
                          <a:pt x="1" y="218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8"/>
                          <a:pt x="6266" y="133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10"/>
                  <p:cNvSpPr/>
                  <p:nvPr/>
                </p:nvSpPr>
                <p:spPr>
                  <a:xfrm>
                    <a:off x="2196188" y="1813600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7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7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10"/>
                  <p:cNvSpPr/>
                  <p:nvPr/>
                </p:nvSpPr>
                <p:spPr>
                  <a:xfrm>
                    <a:off x="2196188" y="1842225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0"/>
                        </a:moveTo>
                        <a:cubicBezTo>
                          <a:pt x="61" y="0"/>
                          <a:pt x="1" y="60"/>
                          <a:pt x="1" y="133"/>
                        </a:cubicBezTo>
                        <a:cubicBezTo>
                          <a:pt x="1" y="217"/>
                          <a:pt x="61" y="277"/>
                          <a:pt x="146" y="277"/>
                        </a:cubicBezTo>
                        <a:lnTo>
                          <a:pt x="6122" y="277"/>
                        </a:lnTo>
                        <a:cubicBezTo>
                          <a:pt x="6194" y="277"/>
                          <a:pt x="6266" y="217"/>
                          <a:pt x="6266" y="133"/>
                        </a:cubicBezTo>
                        <a:cubicBezTo>
                          <a:pt x="6266" y="60"/>
                          <a:pt x="6194" y="0"/>
                          <a:pt x="61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10"/>
                  <p:cNvSpPr/>
                  <p:nvPr/>
                </p:nvSpPr>
                <p:spPr>
                  <a:xfrm>
                    <a:off x="2196188" y="1870525"/>
                    <a:ext cx="156675" cy="6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67" h="278" extrusionOk="0">
                        <a:moveTo>
                          <a:pt x="146" y="1"/>
                        </a:moveTo>
                        <a:cubicBezTo>
                          <a:pt x="61" y="1"/>
                          <a:pt x="1" y="61"/>
                          <a:pt x="1" y="145"/>
                        </a:cubicBezTo>
                        <a:cubicBezTo>
                          <a:pt x="1" y="218"/>
                          <a:pt x="61" y="278"/>
                          <a:pt x="146" y="278"/>
                        </a:cubicBezTo>
                        <a:lnTo>
                          <a:pt x="6122" y="278"/>
                        </a:lnTo>
                        <a:cubicBezTo>
                          <a:pt x="6194" y="278"/>
                          <a:pt x="6266" y="218"/>
                          <a:pt x="6266" y="145"/>
                        </a:cubicBezTo>
                        <a:cubicBezTo>
                          <a:pt x="6266" y="61"/>
                          <a:pt x="6194" y="1"/>
                          <a:pt x="612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10"/>
                  <p:cNvSpPr/>
                  <p:nvPr/>
                </p:nvSpPr>
                <p:spPr>
                  <a:xfrm>
                    <a:off x="2193844" y="1343400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03" y="0"/>
                        </a:moveTo>
                        <a:cubicBezTo>
                          <a:pt x="278" y="0"/>
                          <a:pt x="1" y="265"/>
                          <a:pt x="1" y="603"/>
                        </a:cubicBezTo>
                        <a:cubicBezTo>
                          <a:pt x="1" y="940"/>
                          <a:pt x="278" y="1205"/>
                          <a:pt x="603" y="1205"/>
                        </a:cubicBezTo>
                        <a:cubicBezTo>
                          <a:pt x="940" y="1205"/>
                          <a:pt x="1218" y="940"/>
                          <a:pt x="1218" y="603"/>
                        </a:cubicBezTo>
                        <a:cubicBezTo>
                          <a:pt x="1218" y="265"/>
                          <a:pt x="940" y="0"/>
                          <a:pt x="60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10"/>
                  <p:cNvSpPr/>
                  <p:nvPr/>
                </p:nvSpPr>
                <p:spPr>
                  <a:xfrm>
                    <a:off x="2193844" y="1412375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15" y="1"/>
                        </a:moveTo>
                        <a:cubicBezTo>
                          <a:pt x="278" y="1"/>
                          <a:pt x="1" y="278"/>
                          <a:pt x="1" y="603"/>
                        </a:cubicBezTo>
                        <a:cubicBezTo>
                          <a:pt x="1" y="940"/>
                          <a:pt x="278" y="1205"/>
                          <a:pt x="615" y="1205"/>
                        </a:cubicBezTo>
                        <a:cubicBezTo>
                          <a:pt x="940" y="1205"/>
                          <a:pt x="1218" y="940"/>
                          <a:pt x="1218" y="603"/>
                        </a:cubicBezTo>
                        <a:cubicBezTo>
                          <a:pt x="1218" y="278"/>
                          <a:pt x="940" y="1"/>
                          <a:pt x="61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10"/>
                  <p:cNvSpPr/>
                  <p:nvPr/>
                </p:nvSpPr>
                <p:spPr>
                  <a:xfrm>
                    <a:off x="2193844" y="1481350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03" y="1"/>
                        </a:moveTo>
                        <a:cubicBezTo>
                          <a:pt x="278" y="1"/>
                          <a:pt x="1" y="266"/>
                          <a:pt x="1" y="603"/>
                        </a:cubicBezTo>
                        <a:cubicBezTo>
                          <a:pt x="1" y="941"/>
                          <a:pt x="278" y="1206"/>
                          <a:pt x="603" y="1206"/>
                        </a:cubicBezTo>
                        <a:cubicBezTo>
                          <a:pt x="940" y="1206"/>
                          <a:pt x="1218" y="941"/>
                          <a:pt x="1218" y="603"/>
                        </a:cubicBezTo>
                        <a:cubicBezTo>
                          <a:pt x="1218" y="266"/>
                          <a:pt x="940" y="1"/>
                          <a:pt x="60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10"/>
                  <p:cNvSpPr/>
                  <p:nvPr/>
                </p:nvSpPr>
                <p:spPr>
                  <a:xfrm>
                    <a:off x="2193844" y="1550325"/>
                    <a:ext cx="30450" cy="3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8" h="1206" extrusionOk="0">
                        <a:moveTo>
                          <a:pt x="603" y="1"/>
                        </a:moveTo>
                        <a:cubicBezTo>
                          <a:pt x="278" y="1"/>
                          <a:pt x="1" y="278"/>
                          <a:pt x="1" y="603"/>
                        </a:cubicBezTo>
                        <a:cubicBezTo>
                          <a:pt x="1" y="941"/>
                          <a:pt x="278" y="1206"/>
                          <a:pt x="603" y="1206"/>
                        </a:cubicBezTo>
                        <a:cubicBezTo>
                          <a:pt x="940" y="1206"/>
                          <a:pt x="1218" y="941"/>
                          <a:pt x="1218" y="603"/>
                        </a:cubicBezTo>
                        <a:cubicBezTo>
                          <a:pt x="1218" y="278"/>
                          <a:pt x="940" y="1"/>
                          <a:pt x="60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68" name="Google Shape;568;p10"/>
              <p:cNvGrpSpPr/>
              <p:nvPr/>
            </p:nvGrpSpPr>
            <p:grpSpPr>
              <a:xfrm>
                <a:off x="8068746" y="422958"/>
                <a:ext cx="521992" cy="776192"/>
                <a:chOff x="4131100" y="2430800"/>
                <a:chExt cx="300930" cy="257871"/>
              </a:xfrm>
            </p:grpSpPr>
            <p:sp>
              <p:nvSpPr>
                <p:cNvPr id="569" name="Google Shape;569;p10"/>
                <p:cNvSpPr/>
                <p:nvPr/>
              </p:nvSpPr>
              <p:spPr>
                <a:xfrm>
                  <a:off x="4131100" y="24308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" name="Google Shape;570;p10"/>
                <p:cNvSpPr/>
                <p:nvPr/>
              </p:nvSpPr>
              <p:spPr>
                <a:xfrm>
                  <a:off x="4131100" y="24594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" name="Google Shape;571;p10"/>
                <p:cNvSpPr/>
                <p:nvPr/>
              </p:nvSpPr>
              <p:spPr>
                <a:xfrm>
                  <a:off x="4131100" y="24880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" name="Google Shape;572;p10"/>
                <p:cNvSpPr/>
                <p:nvPr/>
              </p:nvSpPr>
              <p:spPr>
                <a:xfrm>
                  <a:off x="4131100" y="25166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" name="Google Shape;573;p10"/>
                <p:cNvSpPr/>
                <p:nvPr/>
              </p:nvSpPr>
              <p:spPr>
                <a:xfrm>
                  <a:off x="4131100" y="25452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" name="Google Shape;574;p10"/>
                <p:cNvSpPr/>
                <p:nvPr/>
              </p:nvSpPr>
              <p:spPr>
                <a:xfrm>
                  <a:off x="4131104" y="2574178"/>
                  <a:ext cx="3009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" name="Google Shape;575;p10"/>
                <p:cNvSpPr/>
                <p:nvPr/>
              </p:nvSpPr>
              <p:spPr>
                <a:xfrm>
                  <a:off x="4131104" y="2602801"/>
                  <a:ext cx="3009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" name="Google Shape;576;p10"/>
                <p:cNvSpPr/>
                <p:nvPr/>
              </p:nvSpPr>
              <p:spPr>
                <a:xfrm>
                  <a:off x="4131104" y="2631399"/>
                  <a:ext cx="3009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577;p10"/>
                <p:cNvSpPr/>
                <p:nvPr/>
              </p:nvSpPr>
              <p:spPr>
                <a:xfrm>
                  <a:off x="4131104" y="2660023"/>
                  <a:ext cx="3009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10"/>
                <p:cNvSpPr/>
                <p:nvPr/>
              </p:nvSpPr>
              <p:spPr>
                <a:xfrm>
                  <a:off x="4131104" y="2688646"/>
                  <a:ext cx="3009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79" name="Google Shape;579;p10"/>
            <p:cNvGrpSpPr/>
            <p:nvPr/>
          </p:nvGrpSpPr>
          <p:grpSpPr>
            <a:xfrm>
              <a:off x="8068746" y="3944350"/>
              <a:ext cx="522018" cy="776192"/>
              <a:chOff x="4131100" y="2430804"/>
              <a:chExt cx="300944" cy="257871"/>
            </a:xfrm>
          </p:grpSpPr>
          <p:sp>
            <p:nvSpPr>
              <p:cNvPr id="580" name="Google Shape;580;p10"/>
              <p:cNvSpPr/>
              <p:nvPr/>
            </p:nvSpPr>
            <p:spPr>
              <a:xfrm>
                <a:off x="4131104" y="2430804"/>
                <a:ext cx="30094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0"/>
                    </a:moveTo>
                    <a:lnTo>
                      <a:pt x="5856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0"/>
              <p:cNvSpPr/>
              <p:nvPr/>
            </p:nvSpPr>
            <p:spPr>
              <a:xfrm>
                <a:off x="4131104" y="2459427"/>
                <a:ext cx="30094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0"/>
                    </a:moveTo>
                    <a:lnTo>
                      <a:pt x="5856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0"/>
              <p:cNvSpPr/>
              <p:nvPr/>
            </p:nvSpPr>
            <p:spPr>
              <a:xfrm>
                <a:off x="4131104" y="2488026"/>
                <a:ext cx="30094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1"/>
                    </a:moveTo>
                    <a:lnTo>
                      <a:pt x="585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0"/>
              <p:cNvSpPr/>
              <p:nvPr/>
            </p:nvSpPr>
            <p:spPr>
              <a:xfrm>
                <a:off x="4131104" y="2516649"/>
                <a:ext cx="30094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0"/>
                    </a:moveTo>
                    <a:lnTo>
                      <a:pt x="5856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0"/>
              <p:cNvSpPr/>
              <p:nvPr/>
            </p:nvSpPr>
            <p:spPr>
              <a:xfrm>
                <a:off x="4131104" y="2545247"/>
                <a:ext cx="30094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1"/>
                    </a:moveTo>
                    <a:lnTo>
                      <a:pt x="585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0"/>
              <p:cNvSpPr/>
              <p:nvPr/>
            </p:nvSpPr>
            <p:spPr>
              <a:xfrm>
                <a:off x="4131100" y="2574175"/>
                <a:ext cx="146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1"/>
                    </a:moveTo>
                    <a:lnTo>
                      <a:pt x="585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0"/>
              <p:cNvSpPr/>
              <p:nvPr/>
            </p:nvSpPr>
            <p:spPr>
              <a:xfrm>
                <a:off x="4131100" y="2602800"/>
                <a:ext cx="146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0"/>
                    </a:moveTo>
                    <a:lnTo>
                      <a:pt x="5856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0"/>
              <p:cNvSpPr/>
              <p:nvPr/>
            </p:nvSpPr>
            <p:spPr>
              <a:xfrm>
                <a:off x="4131100" y="2631400"/>
                <a:ext cx="146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1"/>
                    </a:moveTo>
                    <a:lnTo>
                      <a:pt x="585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0"/>
              <p:cNvSpPr/>
              <p:nvPr/>
            </p:nvSpPr>
            <p:spPr>
              <a:xfrm>
                <a:off x="4131100" y="2660025"/>
                <a:ext cx="146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1"/>
                    </a:moveTo>
                    <a:lnTo>
                      <a:pt x="5856" y="1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0"/>
              <p:cNvSpPr/>
              <p:nvPr/>
            </p:nvSpPr>
            <p:spPr>
              <a:xfrm>
                <a:off x="4131100" y="2688650"/>
                <a:ext cx="1464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1" fill="none" extrusionOk="0">
                    <a:moveTo>
                      <a:pt x="0" y="0"/>
                    </a:moveTo>
                    <a:lnTo>
                      <a:pt x="5856" y="0"/>
                    </a:lnTo>
                  </a:path>
                </a:pathLst>
              </a:custGeom>
              <a:noFill/>
              <a:ln w="190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1" name="Google Shape;591;p11"/>
          <p:cNvGrpSpPr/>
          <p:nvPr/>
        </p:nvGrpSpPr>
        <p:grpSpPr>
          <a:xfrm>
            <a:off x="100500" y="-22387"/>
            <a:ext cx="9075517" cy="5188274"/>
            <a:chOff x="100500" y="-22387"/>
            <a:chExt cx="9075517" cy="5188274"/>
          </a:xfrm>
        </p:grpSpPr>
        <p:grpSp>
          <p:nvGrpSpPr>
            <p:cNvPr id="592" name="Google Shape;592;p11"/>
            <p:cNvGrpSpPr/>
            <p:nvPr/>
          </p:nvGrpSpPr>
          <p:grpSpPr>
            <a:xfrm>
              <a:off x="100500" y="100500"/>
              <a:ext cx="7824000" cy="4942500"/>
              <a:chOff x="100500" y="100500"/>
              <a:chExt cx="7824000" cy="4942500"/>
            </a:xfrm>
          </p:grpSpPr>
          <p:sp>
            <p:nvSpPr>
              <p:cNvPr id="593" name="Google Shape;593;p11"/>
              <p:cNvSpPr/>
              <p:nvPr/>
            </p:nvSpPr>
            <p:spPr>
              <a:xfrm>
                <a:off x="100500" y="100500"/>
                <a:ext cx="7824000" cy="4942500"/>
              </a:xfrm>
              <a:prstGeom prst="roundRect">
                <a:avLst>
                  <a:gd name="adj" fmla="val 3114"/>
                </a:avLst>
              </a:pr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4" name="Google Shape;594;p11"/>
              <p:cNvGrpSpPr/>
              <p:nvPr/>
            </p:nvGrpSpPr>
            <p:grpSpPr>
              <a:xfrm>
                <a:off x="201900" y="202050"/>
                <a:ext cx="7622100" cy="4739400"/>
                <a:chOff x="201900" y="202050"/>
                <a:chExt cx="7622100" cy="4739400"/>
              </a:xfrm>
            </p:grpSpPr>
            <p:sp>
              <p:nvSpPr>
                <p:cNvPr id="595" name="Google Shape;595;p11"/>
                <p:cNvSpPr/>
                <p:nvPr/>
              </p:nvSpPr>
              <p:spPr>
                <a:xfrm>
                  <a:off x="201900" y="202050"/>
                  <a:ext cx="7622100" cy="4739400"/>
                </a:xfrm>
                <a:prstGeom prst="roundRect">
                  <a:avLst>
                    <a:gd name="adj" fmla="val 2399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11"/>
                <p:cNvSpPr/>
                <p:nvPr/>
              </p:nvSpPr>
              <p:spPr>
                <a:xfrm>
                  <a:off x="303000" y="302550"/>
                  <a:ext cx="7419900" cy="4538400"/>
                </a:xfrm>
                <a:prstGeom prst="roundRect">
                  <a:avLst>
                    <a:gd name="adj" fmla="val 1202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11"/>
                <p:cNvSpPr/>
                <p:nvPr/>
              </p:nvSpPr>
              <p:spPr>
                <a:xfrm>
                  <a:off x="403500" y="403050"/>
                  <a:ext cx="7218900" cy="4337400"/>
                </a:xfrm>
                <a:prstGeom prst="roundRect">
                  <a:avLst>
                    <a:gd name="adj" fmla="val 1202"/>
                  </a:avLst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11"/>
                <p:cNvSpPr/>
                <p:nvPr/>
              </p:nvSpPr>
              <p:spPr>
                <a:xfrm>
                  <a:off x="403500" y="403050"/>
                  <a:ext cx="7218900" cy="1005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99" name="Google Shape;599;p11"/>
            <p:cNvGrpSpPr/>
            <p:nvPr/>
          </p:nvGrpSpPr>
          <p:grpSpPr>
            <a:xfrm>
              <a:off x="8068746" y="-22387"/>
              <a:ext cx="1107271" cy="5188274"/>
              <a:chOff x="8068746" y="-22387"/>
              <a:chExt cx="1107271" cy="5188274"/>
            </a:xfrm>
          </p:grpSpPr>
          <p:grpSp>
            <p:nvGrpSpPr>
              <p:cNvPr id="600" name="Google Shape;600;p11"/>
              <p:cNvGrpSpPr/>
              <p:nvPr/>
            </p:nvGrpSpPr>
            <p:grpSpPr>
              <a:xfrm>
                <a:off x="8068746" y="-22387"/>
                <a:ext cx="1107271" cy="5188274"/>
                <a:chOff x="8068746" y="-22387"/>
                <a:chExt cx="1107271" cy="5188274"/>
              </a:xfrm>
            </p:grpSpPr>
            <p:grpSp>
              <p:nvGrpSpPr>
                <p:cNvPr id="601" name="Google Shape;601;p11"/>
                <p:cNvGrpSpPr/>
                <p:nvPr/>
              </p:nvGrpSpPr>
              <p:grpSpPr>
                <a:xfrm>
                  <a:off x="8467466" y="-22387"/>
                  <a:ext cx="708551" cy="5188274"/>
                  <a:chOff x="8467466" y="-22387"/>
                  <a:chExt cx="708551" cy="5188274"/>
                </a:xfrm>
              </p:grpSpPr>
              <p:grpSp>
                <p:nvGrpSpPr>
                  <p:cNvPr id="602" name="Google Shape;602;p11"/>
                  <p:cNvGrpSpPr/>
                  <p:nvPr/>
                </p:nvGrpSpPr>
                <p:grpSpPr>
                  <a:xfrm rot="10800000">
                    <a:off x="8467466" y="-22387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603" name="Google Shape;603;p11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04" name="Google Shape;604;p11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05" name="Google Shape;605;p11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06" name="Google Shape;606;p11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07" name="Google Shape;607;p11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08" name="Google Shape;608;p11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09" name="Google Shape;609;p11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0" name="Google Shape;610;p11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1" name="Google Shape;611;p11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2" name="Google Shape;612;p11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3" name="Google Shape;613;p11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4" name="Google Shape;614;p11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5" name="Google Shape;615;p11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616" name="Google Shape;616;p11"/>
                  <p:cNvGrpSpPr/>
                  <p:nvPr/>
                </p:nvGrpSpPr>
                <p:grpSpPr>
                  <a:xfrm flipH="1">
                    <a:off x="8467466" y="3748199"/>
                    <a:ext cx="708551" cy="1417688"/>
                    <a:chOff x="2132338" y="1275925"/>
                    <a:chExt cx="332575" cy="665425"/>
                  </a:xfrm>
                </p:grpSpPr>
                <p:sp>
                  <p:nvSpPr>
                    <p:cNvPr id="617" name="Google Shape;617;p11"/>
                    <p:cNvSpPr/>
                    <p:nvPr/>
                  </p:nvSpPr>
                  <p:spPr>
                    <a:xfrm>
                      <a:off x="2132338" y="1275925"/>
                      <a:ext cx="332575" cy="665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03" h="26617" extrusionOk="0">
                          <a:moveTo>
                            <a:pt x="1" y="0"/>
                          </a:moveTo>
                          <a:lnTo>
                            <a:pt x="1" y="26616"/>
                          </a:lnTo>
                          <a:lnTo>
                            <a:pt x="13302" y="26616"/>
                          </a:lnTo>
                          <a:lnTo>
                            <a:pt x="13302" y="17122"/>
                          </a:lnTo>
                          <a:cubicBezTo>
                            <a:pt x="13302" y="15013"/>
                            <a:pt x="11592" y="13314"/>
                            <a:pt x="9495" y="13314"/>
                          </a:cubicBezTo>
                          <a:cubicBezTo>
                            <a:pt x="7387" y="13314"/>
                            <a:pt x="5688" y="11603"/>
                            <a:pt x="5688" y="9507"/>
                          </a:cubicBezTo>
                          <a:lnTo>
                            <a:pt x="5688" y="3808"/>
                          </a:lnTo>
                          <a:cubicBezTo>
                            <a:pt x="5688" y="1711"/>
                            <a:pt x="3989" y="0"/>
                            <a:pt x="1880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8" name="Google Shape;618;p11"/>
                    <p:cNvSpPr/>
                    <p:nvPr/>
                  </p:nvSpPr>
                  <p:spPr>
                    <a:xfrm>
                      <a:off x="2196188" y="16714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19" name="Google Shape;619;p11"/>
                    <p:cNvSpPr/>
                    <p:nvPr/>
                  </p:nvSpPr>
                  <p:spPr>
                    <a:xfrm>
                      <a:off x="2196188" y="17000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20" name="Google Shape;620;p11"/>
                    <p:cNvSpPr/>
                    <p:nvPr/>
                  </p:nvSpPr>
                  <p:spPr>
                    <a:xfrm>
                      <a:off x="2196188" y="172835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21" name="Google Shape;621;p11"/>
                    <p:cNvSpPr/>
                    <p:nvPr/>
                  </p:nvSpPr>
                  <p:spPr>
                    <a:xfrm>
                      <a:off x="2196188" y="1756675"/>
                      <a:ext cx="156675" cy="72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90" extrusionOk="0">
                          <a:moveTo>
                            <a:pt x="146" y="0"/>
                          </a:moveTo>
                          <a:cubicBezTo>
                            <a:pt x="61" y="0"/>
                            <a:pt x="1" y="73"/>
                            <a:pt x="1" y="145"/>
                          </a:cubicBezTo>
                          <a:cubicBezTo>
                            <a:pt x="1" y="217"/>
                            <a:pt x="61" y="289"/>
                            <a:pt x="146" y="289"/>
                          </a:cubicBezTo>
                          <a:lnTo>
                            <a:pt x="6122" y="289"/>
                          </a:lnTo>
                          <a:cubicBezTo>
                            <a:pt x="6194" y="289"/>
                            <a:pt x="6266" y="217"/>
                            <a:pt x="6266" y="145"/>
                          </a:cubicBezTo>
                          <a:cubicBezTo>
                            <a:pt x="6266" y="73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22" name="Google Shape;622;p11"/>
                    <p:cNvSpPr/>
                    <p:nvPr/>
                  </p:nvSpPr>
                  <p:spPr>
                    <a:xfrm>
                      <a:off x="2196188" y="1785275"/>
                      <a:ext cx="156675" cy="6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9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33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33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23" name="Google Shape;623;p11"/>
                    <p:cNvSpPr/>
                    <p:nvPr/>
                  </p:nvSpPr>
                  <p:spPr>
                    <a:xfrm>
                      <a:off x="2196188" y="1813600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7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7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24" name="Google Shape;624;p11"/>
                    <p:cNvSpPr/>
                    <p:nvPr/>
                  </p:nvSpPr>
                  <p:spPr>
                    <a:xfrm>
                      <a:off x="2196188" y="18422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0"/>
                          </a:moveTo>
                          <a:cubicBezTo>
                            <a:pt x="61" y="0"/>
                            <a:pt x="1" y="60"/>
                            <a:pt x="1" y="133"/>
                          </a:cubicBezTo>
                          <a:cubicBezTo>
                            <a:pt x="1" y="217"/>
                            <a:pt x="61" y="277"/>
                            <a:pt x="146" y="277"/>
                          </a:cubicBezTo>
                          <a:lnTo>
                            <a:pt x="6122" y="277"/>
                          </a:lnTo>
                          <a:cubicBezTo>
                            <a:pt x="6194" y="277"/>
                            <a:pt x="6266" y="217"/>
                            <a:pt x="6266" y="133"/>
                          </a:cubicBezTo>
                          <a:cubicBezTo>
                            <a:pt x="6266" y="60"/>
                            <a:pt x="6194" y="0"/>
                            <a:pt x="612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25" name="Google Shape;625;p11"/>
                    <p:cNvSpPr/>
                    <p:nvPr/>
                  </p:nvSpPr>
                  <p:spPr>
                    <a:xfrm>
                      <a:off x="2196188" y="1870525"/>
                      <a:ext cx="156675" cy="69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267" h="278" extrusionOk="0">
                          <a:moveTo>
                            <a:pt x="146" y="1"/>
                          </a:moveTo>
                          <a:cubicBezTo>
                            <a:pt x="61" y="1"/>
                            <a:pt x="1" y="61"/>
                            <a:pt x="1" y="145"/>
                          </a:cubicBezTo>
                          <a:cubicBezTo>
                            <a:pt x="1" y="218"/>
                            <a:pt x="61" y="278"/>
                            <a:pt x="146" y="278"/>
                          </a:cubicBezTo>
                          <a:lnTo>
                            <a:pt x="6122" y="278"/>
                          </a:lnTo>
                          <a:cubicBezTo>
                            <a:pt x="6194" y="278"/>
                            <a:pt x="6266" y="218"/>
                            <a:pt x="6266" y="145"/>
                          </a:cubicBezTo>
                          <a:cubicBezTo>
                            <a:pt x="6266" y="61"/>
                            <a:pt x="6194" y="1"/>
                            <a:pt x="6122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26" name="Google Shape;626;p11"/>
                    <p:cNvSpPr/>
                    <p:nvPr/>
                  </p:nvSpPr>
                  <p:spPr>
                    <a:xfrm>
                      <a:off x="2193844" y="134340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0"/>
                          </a:moveTo>
                          <a:cubicBezTo>
                            <a:pt x="278" y="0"/>
                            <a:pt x="1" y="265"/>
                            <a:pt x="1" y="603"/>
                          </a:cubicBezTo>
                          <a:cubicBezTo>
                            <a:pt x="1" y="940"/>
                            <a:pt x="278" y="1205"/>
                            <a:pt x="603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65"/>
                            <a:pt x="940" y="0"/>
                            <a:pt x="603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27" name="Google Shape;627;p11"/>
                    <p:cNvSpPr/>
                    <p:nvPr/>
                  </p:nvSpPr>
                  <p:spPr>
                    <a:xfrm>
                      <a:off x="2193844" y="141237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15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0"/>
                            <a:pt x="278" y="1205"/>
                            <a:pt x="615" y="1205"/>
                          </a:cubicBezTo>
                          <a:cubicBezTo>
                            <a:pt x="940" y="1205"/>
                            <a:pt x="1218" y="940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15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28" name="Google Shape;628;p11"/>
                    <p:cNvSpPr/>
                    <p:nvPr/>
                  </p:nvSpPr>
                  <p:spPr>
                    <a:xfrm>
                      <a:off x="2193844" y="1481350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66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66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629" name="Google Shape;629;p11"/>
                    <p:cNvSpPr/>
                    <p:nvPr/>
                  </p:nvSpPr>
                  <p:spPr>
                    <a:xfrm>
                      <a:off x="2193844" y="1550325"/>
                      <a:ext cx="30450" cy="3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18" h="1206" extrusionOk="0">
                          <a:moveTo>
                            <a:pt x="603" y="1"/>
                          </a:moveTo>
                          <a:cubicBezTo>
                            <a:pt x="278" y="1"/>
                            <a:pt x="1" y="278"/>
                            <a:pt x="1" y="603"/>
                          </a:cubicBezTo>
                          <a:cubicBezTo>
                            <a:pt x="1" y="941"/>
                            <a:pt x="278" y="1206"/>
                            <a:pt x="603" y="1206"/>
                          </a:cubicBezTo>
                          <a:cubicBezTo>
                            <a:pt x="940" y="1206"/>
                            <a:pt x="1218" y="941"/>
                            <a:pt x="1218" y="603"/>
                          </a:cubicBezTo>
                          <a:cubicBezTo>
                            <a:pt x="1218" y="278"/>
                            <a:pt x="940" y="1"/>
                            <a:pt x="603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630" name="Google Shape;630;p11"/>
                <p:cNvGrpSpPr/>
                <p:nvPr/>
              </p:nvGrpSpPr>
              <p:grpSpPr>
                <a:xfrm>
                  <a:off x="8068746" y="422958"/>
                  <a:ext cx="521992" cy="776192"/>
                  <a:chOff x="4131100" y="2430800"/>
                  <a:chExt cx="300930" cy="257871"/>
                </a:xfrm>
              </p:grpSpPr>
              <p:sp>
                <p:nvSpPr>
                  <p:cNvPr id="631" name="Google Shape;631;p11"/>
                  <p:cNvSpPr/>
                  <p:nvPr/>
                </p:nvSpPr>
                <p:spPr>
                  <a:xfrm>
                    <a:off x="4131100" y="243080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2" name="Google Shape;632;p11"/>
                  <p:cNvSpPr/>
                  <p:nvPr/>
                </p:nvSpPr>
                <p:spPr>
                  <a:xfrm>
                    <a:off x="4131100" y="24594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3" name="Google Shape;633;p11"/>
                  <p:cNvSpPr/>
                  <p:nvPr/>
                </p:nvSpPr>
                <p:spPr>
                  <a:xfrm>
                    <a:off x="4131100" y="2488025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4" name="Google Shape;634;p11"/>
                  <p:cNvSpPr/>
                  <p:nvPr/>
                </p:nvSpPr>
                <p:spPr>
                  <a:xfrm>
                    <a:off x="4131100" y="25166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5" name="Google Shape;635;p11"/>
                  <p:cNvSpPr/>
                  <p:nvPr/>
                </p:nvSpPr>
                <p:spPr>
                  <a:xfrm>
                    <a:off x="4131100" y="2545250"/>
                    <a:ext cx="14640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6" name="Google Shape;636;p11"/>
                  <p:cNvSpPr/>
                  <p:nvPr/>
                </p:nvSpPr>
                <p:spPr>
                  <a:xfrm>
                    <a:off x="4131104" y="2574178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7" name="Google Shape;637;p11"/>
                  <p:cNvSpPr/>
                  <p:nvPr/>
                </p:nvSpPr>
                <p:spPr>
                  <a:xfrm>
                    <a:off x="4131104" y="2602801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8" name="Google Shape;638;p11"/>
                  <p:cNvSpPr/>
                  <p:nvPr/>
                </p:nvSpPr>
                <p:spPr>
                  <a:xfrm>
                    <a:off x="4131104" y="2631399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9" name="Google Shape;639;p11"/>
                  <p:cNvSpPr/>
                  <p:nvPr/>
                </p:nvSpPr>
                <p:spPr>
                  <a:xfrm>
                    <a:off x="4131104" y="2660023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1"/>
                        </a:moveTo>
                        <a:lnTo>
                          <a:pt x="5856" y="1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0" name="Google Shape;640;p11"/>
                  <p:cNvSpPr/>
                  <p:nvPr/>
                </p:nvSpPr>
                <p:spPr>
                  <a:xfrm>
                    <a:off x="4131104" y="2688646"/>
                    <a:ext cx="300925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56" h="1" fill="none" extrusionOk="0">
                        <a:moveTo>
                          <a:pt x="0" y="0"/>
                        </a:moveTo>
                        <a:lnTo>
                          <a:pt x="5856" y="0"/>
                        </a:lnTo>
                      </a:path>
                    </a:pathLst>
                  </a:custGeom>
                  <a:noFill/>
                  <a:ln w="19050" cap="rnd" cmpd="sng">
                    <a:solidFill>
                      <a:schemeClr val="accen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641" name="Google Shape;641;p11"/>
              <p:cNvGrpSpPr/>
              <p:nvPr/>
            </p:nvGrpSpPr>
            <p:grpSpPr>
              <a:xfrm>
                <a:off x="8068746" y="3944350"/>
                <a:ext cx="522018" cy="776192"/>
                <a:chOff x="4131100" y="2430804"/>
                <a:chExt cx="300944" cy="257871"/>
              </a:xfrm>
            </p:grpSpPr>
            <p:sp>
              <p:nvSpPr>
                <p:cNvPr id="642" name="Google Shape;642;p11"/>
                <p:cNvSpPr/>
                <p:nvPr/>
              </p:nvSpPr>
              <p:spPr>
                <a:xfrm>
                  <a:off x="4131104" y="2430804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" name="Google Shape;643;p11"/>
                <p:cNvSpPr/>
                <p:nvPr/>
              </p:nvSpPr>
              <p:spPr>
                <a:xfrm>
                  <a:off x="4131104" y="245942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" name="Google Shape;644;p11"/>
                <p:cNvSpPr/>
                <p:nvPr/>
              </p:nvSpPr>
              <p:spPr>
                <a:xfrm>
                  <a:off x="4131104" y="2488026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" name="Google Shape;645;p11"/>
                <p:cNvSpPr/>
                <p:nvPr/>
              </p:nvSpPr>
              <p:spPr>
                <a:xfrm>
                  <a:off x="4131104" y="2516649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" name="Google Shape;646;p11"/>
                <p:cNvSpPr/>
                <p:nvPr/>
              </p:nvSpPr>
              <p:spPr>
                <a:xfrm>
                  <a:off x="4131104" y="2545247"/>
                  <a:ext cx="30094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" name="Google Shape;647;p11"/>
                <p:cNvSpPr/>
                <p:nvPr/>
              </p:nvSpPr>
              <p:spPr>
                <a:xfrm>
                  <a:off x="4131100" y="257417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" name="Google Shape;648;p11"/>
                <p:cNvSpPr/>
                <p:nvPr/>
              </p:nvSpPr>
              <p:spPr>
                <a:xfrm>
                  <a:off x="4131100" y="26028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" name="Google Shape;649;p11"/>
                <p:cNvSpPr/>
                <p:nvPr/>
              </p:nvSpPr>
              <p:spPr>
                <a:xfrm>
                  <a:off x="4131100" y="263140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" name="Google Shape;650;p11"/>
                <p:cNvSpPr/>
                <p:nvPr/>
              </p:nvSpPr>
              <p:spPr>
                <a:xfrm>
                  <a:off x="4131100" y="2660025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1"/>
                      </a:moveTo>
                      <a:lnTo>
                        <a:pt x="5856" y="1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" name="Google Shape;651;p11"/>
                <p:cNvSpPr/>
                <p:nvPr/>
              </p:nvSpPr>
              <p:spPr>
                <a:xfrm>
                  <a:off x="4131100" y="2688650"/>
                  <a:ext cx="14640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1" fill="none" extrusionOk="0">
                      <a:moveTo>
                        <a:pt x="0" y="0"/>
                      </a:moveTo>
                      <a:lnTo>
                        <a:pt x="5856" y="0"/>
                      </a:lnTo>
                    </a:path>
                  </a:pathLst>
                </a:custGeom>
                <a:noFill/>
                <a:ln w="19050" cap="rnd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652" name="Google Shape;652;p11"/>
          <p:cNvSpPr txBox="1">
            <a:spLocks noGrp="1"/>
          </p:cNvSpPr>
          <p:nvPr>
            <p:ph type="title" hasCustomPrompt="1"/>
          </p:nvPr>
        </p:nvSpPr>
        <p:spPr>
          <a:xfrm>
            <a:off x="727800" y="1543925"/>
            <a:ext cx="6567300" cy="138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68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653" name="Google Shape;653;p11"/>
          <p:cNvSpPr txBox="1">
            <a:spLocks noGrp="1"/>
          </p:cNvSpPr>
          <p:nvPr>
            <p:ph type="subTitle" idx="1"/>
          </p:nvPr>
        </p:nvSpPr>
        <p:spPr>
          <a:xfrm>
            <a:off x="727800" y="2997675"/>
            <a:ext cx="6567300" cy="4662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ss Start 2P"/>
              <a:buNone/>
              <a:defRPr sz="24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ss Start 2P"/>
              <a:buNone/>
              <a:defRPr sz="24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ss Start 2P"/>
              <a:buNone/>
              <a:defRPr sz="24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ss Start 2P"/>
              <a:buNone/>
              <a:defRPr sz="24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ss Start 2P"/>
              <a:buNone/>
              <a:defRPr sz="24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ss Start 2P"/>
              <a:buNone/>
              <a:defRPr sz="24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ss Start 2P"/>
              <a:buNone/>
              <a:defRPr sz="24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ss Start 2P"/>
              <a:buNone/>
              <a:defRPr sz="24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ss Start 2P"/>
              <a:buNone/>
              <a:defRPr sz="24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Char char="●"/>
              <a:defRPr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Char char="○"/>
              <a:defRPr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Char char="■"/>
              <a:defRPr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Char char="●"/>
              <a:defRPr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Char char="○"/>
              <a:defRPr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Char char="■"/>
              <a:defRPr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Char char="●"/>
              <a:defRPr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Char char="○"/>
              <a:defRPr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Char char="■"/>
              <a:defRPr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slide" Target="slide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slide" Target="slid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slide" Target="slide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slide" Target="slide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slide" Target="slide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slide" Target="slide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0.xml"/><Relationship Id="rId6" Type="http://schemas.openxmlformats.org/officeDocument/2006/relationships/slide" Target="slide2.xml"/><Relationship Id="rId5" Type="http://schemas.openxmlformats.org/officeDocument/2006/relationships/image" Target="../media/image12.png"/><Relationship Id="rId4" Type="http://schemas.openxmlformats.org/officeDocument/2006/relationships/hyperlink" Target="https://docs.google.com/spreadsheets/d/1KgCEDOwQIwlcq07lQyNwCPdbNXJvxfnNNT0oavzVvX4/copy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3.png"/><Relationship Id="rId5" Type="http://schemas.openxmlformats.org/officeDocument/2006/relationships/hyperlink" Target="https://docs.google.com/spreadsheets/d/1KgCEDOwQIwlcq07lQyNwCPdbNXJvxfnNNT0oavzVvX4/copy" TargetMode="External"/><Relationship Id="rId4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0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0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8.xml"/><Relationship Id="rId4" Type="http://schemas.openxmlformats.org/officeDocument/2006/relationships/slide" Target="slide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4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6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5.png"/><Relationship Id="rId5" Type="http://schemas.openxmlformats.org/officeDocument/2006/relationships/hyperlink" Target="https://docs.google.com/spreadsheets/d/1KgCEDOwQIwlcq07lQyNwCPdbNXJvxfnNNT0oavzVvX4/copy" TargetMode="External"/><Relationship Id="rId4" Type="http://schemas.openxmlformats.org/officeDocument/2006/relationships/slide" Target="slide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0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jp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0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4.xml"/><Relationship Id="rId5" Type="http://schemas.openxmlformats.org/officeDocument/2006/relationships/slide" Target="slide2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0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vector/vintage-video-game-consoles-flat-design_945024.htm#&amp;position=13&amp;from_view=collections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.xml"/><Relationship Id="rId4" Type="http://schemas.openxmlformats.org/officeDocument/2006/relationships/slide" Target="slide2.xml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young-woman-with-pink-hair-playing-videogame_14278113.htm#&amp;position=2&amp;from_view=collections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vintage-video-game-consoles-flat-design_945024.htm#&amp;position=13&amp;from_view=collections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girlfriend-boyfriend-playing-video-games-together-home_19673373.htm#&amp;position=9&amp;from_view=collections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freepik.com/free-photo/portrait-adult-male-playing-video-games_8511715.htm#&amp;position=7&amp;from_view=collections/?utm_source=slidesgo_template&amp;utm_medium=referral-link&amp;utm_campaign=sg_resources&amp;utm_content=freepik" TargetMode="External"/><Relationship Id="rId11" Type="http://schemas.openxmlformats.org/officeDocument/2006/relationships/slide" Target="slide2.xml"/><Relationship Id="rId5" Type="http://schemas.openxmlformats.org/officeDocument/2006/relationships/hyperlink" Target="https://www.freepik.com/free-photo/close-up-boy-playing-with-game-controller_5121557.htm#&amp;position=12&amp;from_view=collections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photo/woman-holding-controller-medium-shot_15401026.htm#&amp;position=5&amp;from_view=collections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futuristic-background-computer-gamer_4948612.htm#&amp;position=15&amp;from_view=collections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man-holding-controller-close-up_15401038.htm#&amp;position=4&amp;from_view=collections/?utm_source=slidesgo_template&amp;utm_medium=referral-link&amp;utm_campaign=sg_resources&amp;utm_content=freepik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slide" Target="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creenshot">
            <a:extLst>
              <a:ext uri="{FF2B5EF4-FFF2-40B4-BE49-F238E27FC236}">
                <a16:creationId xmlns:a16="http://schemas.microsoft.com/office/drawing/2014/main" id="{8CA91101-150C-9AF5-3275-9C0C482B83E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1120"/>
          <a:stretch/>
        </p:blipFill>
        <p:spPr bwMode="auto">
          <a:xfrm>
            <a:off x="401246" y="500270"/>
            <a:ext cx="7206457" cy="424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47" name="Google Shape;1647;p30"/>
          <p:cNvSpPr txBox="1">
            <a:spLocks noGrp="1"/>
          </p:cNvSpPr>
          <p:nvPr>
            <p:ph type="ctrTitle"/>
          </p:nvPr>
        </p:nvSpPr>
        <p:spPr>
          <a:xfrm>
            <a:off x="825076" y="798728"/>
            <a:ext cx="6145430" cy="30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400" dirty="0">
                <a:solidFill>
                  <a:schemeClr val="accent3">
                    <a:lumMod val="10000"/>
                  </a:schemeClr>
                </a:solidFill>
              </a:rPr>
              <a:t>Green Sky Games</a:t>
            </a:r>
            <a:endParaRPr sz="5400" dirty="0"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1648" name="Google Shape;1648;p30"/>
          <p:cNvSpPr txBox="1">
            <a:spLocks noGrp="1"/>
          </p:cNvSpPr>
          <p:nvPr>
            <p:ph type="subTitle" idx="1"/>
          </p:nvPr>
        </p:nvSpPr>
        <p:spPr>
          <a:xfrm>
            <a:off x="770203" y="3936836"/>
            <a:ext cx="6255176" cy="463500"/>
          </a:xfrm>
          <a:prstGeom prst="rect">
            <a:avLst/>
          </a:prstGeom>
        </p:spPr>
        <p:txBody>
          <a:bodyPr spcFirstLastPara="1" wrap="square" lIns="18287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1 </a:t>
            </a:r>
            <a:r>
              <a:rPr lang="en-US" b="1" dirty="0" err="1"/>
              <a:t>Bidhan</a:t>
            </a:r>
            <a:r>
              <a:rPr lang="en-US" b="1" dirty="0"/>
              <a:t> / 2 Todd / 2+Alex / 3 Mark / 4 Shan / 5 Hengyi / 6 Liz</a:t>
            </a:r>
            <a:endParaRPr b="1" dirty="0"/>
          </a:p>
        </p:txBody>
      </p:sp>
      <p:grpSp>
        <p:nvGrpSpPr>
          <p:cNvPr id="1649" name="Google Shape;1649;p30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1650" name="Google Shape;1650;p30">
              <a:hlinkClick r:id="rId4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0">
              <a:hlinkClick r:id="rId4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0">
              <a:hlinkClick r:id="rId4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0">
              <a:hlinkClick r:id="rId4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4" name="Google Shape;1654;p30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1655" name="Google Shape;1655;p30">
              <a:hlinkClick r:id="rId4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0">
              <a:hlinkClick r:id="rId4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0">
              <a:hlinkClick r:id="rId4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0">
              <a:hlinkClick r:id="rId4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9" name="Google Shape;1659;p30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1660" name="Google Shape;1660;p30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1661" name="Google Shape;1661;p30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0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63" name="Google Shape;1663;p30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0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0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0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0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8" name="Google Shape;1668;p30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1669" name="Google Shape;1669;p30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30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" name="Picture 4" descr="A green letter g on a black background&#10;&#10;AI-generated content may be incorrect.">
            <a:extLst>
              <a:ext uri="{FF2B5EF4-FFF2-40B4-BE49-F238E27FC236}">
                <a16:creationId xmlns:a16="http://schemas.microsoft.com/office/drawing/2014/main" id="{49F2B399-1576-58EA-4A7C-E4694A7A8C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5703" y="1270428"/>
            <a:ext cx="1954803" cy="227398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5">
          <a:extLst>
            <a:ext uri="{FF2B5EF4-FFF2-40B4-BE49-F238E27FC236}">
              <a16:creationId xmlns:a16="http://schemas.microsoft.com/office/drawing/2014/main" id="{A3FF66BB-AA1F-B76E-3F28-18EDD4A2CB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6" name="Google Shape;2816;p52">
            <a:extLst>
              <a:ext uri="{FF2B5EF4-FFF2-40B4-BE49-F238E27FC236}">
                <a16:creationId xmlns:a16="http://schemas.microsoft.com/office/drawing/2014/main" id="{E854E23E-1EC1-503F-8B2B-F31F4FB88F1D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26614" y="3836357"/>
            <a:ext cx="1845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TL3</a:t>
            </a:r>
            <a:endParaRPr dirty="0"/>
          </a:p>
        </p:txBody>
      </p:sp>
      <p:sp>
        <p:nvSpPr>
          <p:cNvPr id="2817" name="Google Shape;2817;p52">
            <a:extLst>
              <a:ext uri="{FF2B5EF4-FFF2-40B4-BE49-F238E27FC236}">
                <a16:creationId xmlns:a16="http://schemas.microsoft.com/office/drawing/2014/main" id="{4C098B33-C6F3-A8D4-2DC9-845846314E2A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720606" y="1910559"/>
            <a:ext cx="18450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Bidhan</a:t>
            </a:r>
            <a:endParaRPr dirty="0"/>
          </a:p>
        </p:txBody>
      </p:sp>
      <p:sp>
        <p:nvSpPr>
          <p:cNvPr id="2818" name="Google Shape;2818;p52">
            <a:extLst>
              <a:ext uri="{FF2B5EF4-FFF2-40B4-BE49-F238E27FC236}">
                <a16:creationId xmlns:a16="http://schemas.microsoft.com/office/drawing/2014/main" id="{B9063B71-0EDB-90E0-85FB-89454C5E69CE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2105561" y="3404313"/>
            <a:ext cx="18450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Shan</a:t>
            </a:r>
            <a:endParaRPr dirty="0"/>
          </a:p>
        </p:txBody>
      </p:sp>
      <p:sp>
        <p:nvSpPr>
          <p:cNvPr id="2819" name="Google Shape;2819;p52">
            <a:extLst>
              <a:ext uri="{FF2B5EF4-FFF2-40B4-BE49-F238E27FC236}">
                <a16:creationId xmlns:a16="http://schemas.microsoft.com/office/drawing/2014/main" id="{6D96A223-2C31-13CA-794A-05BB75D13CEE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2105561" y="3836357"/>
            <a:ext cx="1845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TL4</a:t>
            </a:r>
            <a:endParaRPr dirty="0"/>
          </a:p>
        </p:txBody>
      </p:sp>
      <p:sp>
        <p:nvSpPr>
          <p:cNvPr id="2820" name="Google Shape;2820;p52">
            <a:extLst>
              <a:ext uri="{FF2B5EF4-FFF2-40B4-BE49-F238E27FC236}">
                <a16:creationId xmlns:a16="http://schemas.microsoft.com/office/drawing/2014/main" id="{B6DF1A92-09A9-4C4F-76B9-569D64CC710B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4048284" y="3404313"/>
            <a:ext cx="18450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Hengyi</a:t>
            </a:r>
            <a:endParaRPr dirty="0"/>
          </a:p>
        </p:txBody>
      </p:sp>
      <p:sp>
        <p:nvSpPr>
          <p:cNvPr id="2821" name="Google Shape;2821;p52">
            <a:extLst>
              <a:ext uri="{FF2B5EF4-FFF2-40B4-BE49-F238E27FC236}">
                <a16:creationId xmlns:a16="http://schemas.microsoft.com/office/drawing/2014/main" id="{DE92D81C-F1D0-FAC4-01E8-DC23F5E0CD7F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4048284" y="3836357"/>
            <a:ext cx="1845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TL5</a:t>
            </a:r>
            <a:endParaRPr dirty="0"/>
          </a:p>
        </p:txBody>
      </p:sp>
      <p:sp>
        <p:nvSpPr>
          <p:cNvPr id="2822" name="Google Shape;2822;p52">
            <a:extLst>
              <a:ext uri="{FF2B5EF4-FFF2-40B4-BE49-F238E27FC236}">
                <a16:creationId xmlns:a16="http://schemas.microsoft.com/office/drawing/2014/main" id="{9D2F2495-3E50-D172-E788-30118B08013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26614" y="3404313"/>
            <a:ext cx="18450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Mark</a:t>
            </a:r>
            <a:endParaRPr dirty="0"/>
          </a:p>
        </p:txBody>
      </p:sp>
      <p:sp>
        <p:nvSpPr>
          <p:cNvPr id="2823" name="Google Shape;2823;p52">
            <a:extLst>
              <a:ext uri="{FF2B5EF4-FFF2-40B4-BE49-F238E27FC236}">
                <a16:creationId xmlns:a16="http://schemas.microsoft.com/office/drawing/2014/main" id="{6C7CBD5F-18E0-960D-93DF-9BC0504FFDC7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3082946" y="1910559"/>
            <a:ext cx="18450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Todd</a:t>
            </a:r>
            <a:endParaRPr dirty="0"/>
          </a:p>
        </p:txBody>
      </p:sp>
      <p:sp>
        <p:nvSpPr>
          <p:cNvPr id="2824" name="Google Shape;2824;p52">
            <a:extLst>
              <a:ext uri="{FF2B5EF4-FFF2-40B4-BE49-F238E27FC236}">
                <a16:creationId xmlns:a16="http://schemas.microsoft.com/office/drawing/2014/main" id="{EEC02941-F198-DEF4-93C2-0E7EDACAC095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444092" y="1910559"/>
            <a:ext cx="18450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Alex</a:t>
            </a:r>
            <a:endParaRPr dirty="0"/>
          </a:p>
        </p:txBody>
      </p:sp>
      <p:sp>
        <p:nvSpPr>
          <p:cNvPr id="2825" name="Google Shape;2825;p52">
            <a:extLst>
              <a:ext uri="{FF2B5EF4-FFF2-40B4-BE49-F238E27FC236}">
                <a16:creationId xmlns:a16="http://schemas.microsoft.com/office/drawing/2014/main" id="{36061A22-DDE8-81BB-1CD7-19A778D16744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720606" y="2342603"/>
            <a:ext cx="1845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TL1</a:t>
            </a:r>
            <a:endParaRPr dirty="0"/>
          </a:p>
        </p:txBody>
      </p:sp>
      <p:sp>
        <p:nvSpPr>
          <p:cNvPr id="2826" name="Google Shape;2826;p52">
            <a:extLst>
              <a:ext uri="{FF2B5EF4-FFF2-40B4-BE49-F238E27FC236}">
                <a16:creationId xmlns:a16="http://schemas.microsoft.com/office/drawing/2014/main" id="{BC8EC0BB-EEEB-029F-BDBA-9AF7433D00DD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3082946" y="2342603"/>
            <a:ext cx="1845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TL2</a:t>
            </a:r>
            <a:endParaRPr dirty="0"/>
          </a:p>
        </p:txBody>
      </p:sp>
      <p:sp>
        <p:nvSpPr>
          <p:cNvPr id="2827" name="Google Shape;2827;p52">
            <a:extLst>
              <a:ext uri="{FF2B5EF4-FFF2-40B4-BE49-F238E27FC236}">
                <a16:creationId xmlns:a16="http://schemas.microsoft.com/office/drawing/2014/main" id="{C45D9B72-6501-494E-2096-E60A03682A80}"/>
              </a:ext>
            </a:extLst>
          </p:cNvPr>
          <p:cNvSpPr txBox="1">
            <a:spLocks noGrp="1"/>
          </p:cNvSpPr>
          <p:nvPr>
            <p:ph type="subTitle" idx="15"/>
          </p:nvPr>
        </p:nvSpPr>
        <p:spPr>
          <a:xfrm>
            <a:off x="5444092" y="2342603"/>
            <a:ext cx="1845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TL2+</a:t>
            </a:r>
            <a:endParaRPr dirty="0"/>
          </a:p>
        </p:txBody>
      </p:sp>
      <p:sp>
        <p:nvSpPr>
          <p:cNvPr id="2828" name="Google Shape;2828;p52">
            <a:extLst>
              <a:ext uri="{FF2B5EF4-FFF2-40B4-BE49-F238E27FC236}">
                <a16:creationId xmlns:a16="http://schemas.microsoft.com/office/drawing/2014/main" id="{E6408FD6-113C-EC50-5F5D-E1263B6FF8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TEAM</a:t>
            </a:r>
            <a:endParaRPr dirty="0"/>
          </a:p>
        </p:txBody>
      </p:sp>
      <p:sp>
        <p:nvSpPr>
          <p:cNvPr id="2829" name="Google Shape;2829;p52">
            <a:extLst>
              <a:ext uri="{FF2B5EF4-FFF2-40B4-BE49-F238E27FC236}">
                <a16:creationId xmlns:a16="http://schemas.microsoft.com/office/drawing/2014/main" id="{C9CBE29A-78CF-C1AE-E198-650FDA699E00}"/>
              </a:ext>
            </a:extLst>
          </p:cNvPr>
          <p:cNvSpPr/>
          <p:nvPr/>
        </p:nvSpPr>
        <p:spPr>
          <a:xfrm>
            <a:off x="6259492" y="1619913"/>
            <a:ext cx="214200" cy="21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0" name="Google Shape;2830;p52">
            <a:extLst>
              <a:ext uri="{FF2B5EF4-FFF2-40B4-BE49-F238E27FC236}">
                <a16:creationId xmlns:a16="http://schemas.microsoft.com/office/drawing/2014/main" id="{4EB4363A-30B1-DCB2-5D5E-FD173CA43BCD}"/>
              </a:ext>
            </a:extLst>
          </p:cNvPr>
          <p:cNvSpPr/>
          <p:nvPr/>
        </p:nvSpPr>
        <p:spPr>
          <a:xfrm>
            <a:off x="4863684" y="3113663"/>
            <a:ext cx="214200" cy="21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1" name="Google Shape;2831;p52">
            <a:extLst>
              <a:ext uri="{FF2B5EF4-FFF2-40B4-BE49-F238E27FC236}">
                <a16:creationId xmlns:a16="http://schemas.microsoft.com/office/drawing/2014/main" id="{4578220E-FEF0-C8A6-E02A-8ED8464B9D30}"/>
              </a:ext>
            </a:extLst>
          </p:cNvPr>
          <p:cNvSpPr/>
          <p:nvPr/>
        </p:nvSpPr>
        <p:spPr>
          <a:xfrm>
            <a:off x="3898346" y="1619913"/>
            <a:ext cx="214200" cy="21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2" name="Google Shape;2832;p52">
            <a:extLst>
              <a:ext uri="{FF2B5EF4-FFF2-40B4-BE49-F238E27FC236}">
                <a16:creationId xmlns:a16="http://schemas.microsoft.com/office/drawing/2014/main" id="{61E5C48A-8BAD-AEDC-4A76-421762751DA0}"/>
              </a:ext>
            </a:extLst>
          </p:cNvPr>
          <p:cNvSpPr/>
          <p:nvPr/>
        </p:nvSpPr>
        <p:spPr>
          <a:xfrm>
            <a:off x="2920961" y="3113663"/>
            <a:ext cx="214200" cy="21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3" name="Google Shape;2833;p52">
            <a:extLst>
              <a:ext uri="{FF2B5EF4-FFF2-40B4-BE49-F238E27FC236}">
                <a16:creationId xmlns:a16="http://schemas.microsoft.com/office/drawing/2014/main" id="{FB7F90A1-C6E4-86E5-9612-A22F570FD3D8}"/>
              </a:ext>
            </a:extLst>
          </p:cNvPr>
          <p:cNvSpPr/>
          <p:nvPr/>
        </p:nvSpPr>
        <p:spPr>
          <a:xfrm>
            <a:off x="1536006" y="1619913"/>
            <a:ext cx="214200" cy="21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4" name="Google Shape;2834;p52">
            <a:extLst>
              <a:ext uri="{FF2B5EF4-FFF2-40B4-BE49-F238E27FC236}">
                <a16:creationId xmlns:a16="http://schemas.microsoft.com/office/drawing/2014/main" id="{8FE16953-EF96-86D1-35DD-911D6FED629A}"/>
              </a:ext>
            </a:extLst>
          </p:cNvPr>
          <p:cNvSpPr/>
          <p:nvPr/>
        </p:nvSpPr>
        <p:spPr>
          <a:xfrm>
            <a:off x="1142014" y="3113663"/>
            <a:ext cx="214200" cy="21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35" name="Google Shape;2835;p52">
            <a:extLst>
              <a:ext uri="{FF2B5EF4-FFF2-40B4-BE49-F238E27FC236}">
                <a16:creationId xmlns:a16="http://schemas.microsoft.com/office/drawing/2014/main" id="{115B1A7D-5F52-454D-57BF-83CBE8A7AEFE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836" name="Google Shape;2836;p52">
              <a:hlinkClick r:id="rId3" action="ppaction://hlinksldjump"/>
              <a:extLst>
                <a:ext uri="{FF2B5EF4-FFF2-40B4-BE49-F238E27FC236}">
                  <a16:creationId xmlns:a16="http://schemas.microsoft.com/office/drawing/2014/main" id="{0F9BBF39-AE98-1AD2-CFED-E52E37326FE6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2">
              <a:hlinkClick r:id="rId3" action="ppaction://hlinksldjump"/>
              <a:extLst>
                <a:ext uri="{FF2B5EF4-FFF2-40B4-BE49-F238E27FC236}">
                  <a16:creationId xmlns:a16="http://schemas.microsoft.com/office/drawing/2014/main" id="{95F8AD7A-5894-0FB4-4F92-DAA563F5C9A5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2">
              <a:hlinkClick r:id="rId3" action="ppaction://hlinksldjump"/>
              <a:extLst>
                <a:ext uri="{FF2B5EF4-FFF2-40B4-BE49-F238E27FC236}">
                  <a16:creationId xmlns:a16="http://schemas.microsoft.com/office/drawing/2014/main" id="{76352BD1-D2C0-6268-006B-551A78224BBC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2">
              <a:hlinkClick r:id="rId3" action="ppaction://hlinksldjump"/>
              <a:extLst>
                <a:ext uri="{FF2B5EF4-FFF2-40B4-BE49-F238E27FC236}">
                  <a16:creationId xmlns:a16="http://schemas.microsoft.com/office/drawing/2014/main" id="{627D0864-466D-D828-D161-46056DD936C8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0" name="Google Shape;2840;p52">
            <a:extLst>
              <a:ext uri="{FF2B5EF4-FFF2-40B4-BE49-F238E27FC236}">
                <a16:creationId xmlns:a16="http://schemas.microsoft.com/office/drawing/2014/main" id="{6560F6E5-6261-4597-AB08-AFC2A585D991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841" name="Google Shape;2841;p52">
              <a:hlinkClick r:id="rId3" action="ppaction://hlinksldjump"/>
              <a:extLst>
                <a:ext uri="{FF2B5EF4-FFF2-40B4-BE49-F238E27FC236}">
                  <a16:creationId xmlns:a16="http://schemas.microsoft.com/office/drawing/2014/main" id="{CCBA56A2-E44E-6029-ECAE-382D2D85103D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2">
              <a:hlinkClick r:id="rId3" action="ppaction://hlinksldjump"/>
              <a:extLst>
                <a:ext uri="{FF2B5EF4-FFF2-40B4-BE49-F238E27FC236}">
                  <a16:creationId xmlns:a16="http://schemas.microsoft.com/office/drawing/2014/main" id="{F0A59105-EAD1-3365-7AD7-65B2C9075C54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2">
              <a:hlinkClick r:id="rId3" action="ppaction://hlinksldjump"/>
              <a:extLst>
                <a:ext uri="{FF2B5EF4-FFF2-40B4-BE49-F238E27FC236}">
                  <a16:creationId xmlns:a16="http://schemas.microsoft.com/office/drawing/2014/main" id="{6651948C-8BA3-5705-FC2A-251A84A9DF2A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2">
              <a:hlinkClick r:id="rId3" action="ppaction://hlinksldjump"/>
              <a:extLst>
                <a:ext uri="{FF2B5EF4-FFF2-40B4-BE49-F238E27FC236}">
                  <a16:creationId xmlns:a16="http://schemas.microsoft.com/office/drawing/2014/main" id="{8DEB4032-4C15-507C-7350-84EE2A649658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5" name="Google Shape;2845;p52">
            <a:extLst>
              <a:ext uri="{FF2B5EF4-FFF2-40B4-BE49-F238E27FC236}">
                <a16:creationId xmlns:a16="http://schemas.microsoft.com/office/drawing/2014/main" id="{58166341-31F4-9044-3120-E749C5098412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846" name="Google Shape;2846;p52">
              <a:extLst>
                <a:ext uri="{FF2B5EF4-FFF2-40B4-BE49-F238E27FC236}">
                  <a16:creationId xmlns:a16="http://schemas.microsoft.com/office/drawing/2014/main" id="{880558BB-A9F6-738B-1EC0-F2337CF750A3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847" name="Google Shape;2847;p52">
                <a:extLst>
                  <a:ext uri="{FF2B5EF4-FFF2-40B4-BE49-F238E27FC236}">
                    <a16:creationId xmlns:a16="http://schemas.microsoft.com/office/drawing/2014/main" id="{6EE4E65F-31D9-2204-6D39-10E8F914EB6B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52">
                <a:extLst>
                  <a:ext uri="{FF2B5EF4-FFF2-40B4-BE49-F238E27FC236}">
                    <a16:creationId xmlns:a16="http://schemas.microsoft.com/office/drawing/2014/main" id="{19050E1D-DE52-A40D-9768-F862DB7B21C3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49" name="Google Shape;2849;p52">
              <a:extLst>
                <a:ext uri="{FF2B5EF4-FFF2-40B4-BE49-F238E27FC236}">
                  <a16:creationId xmlns:a16="http://schemas.microsoft.com/office/drawing/2014/main" id="{38F125EE-F28A-0D73-7836-B2F08BAD8F55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2">
              <a:extLst>
                <a:ext uri="{FF2B5EF4-FFF2-40B4-BE49-F238E27FC236}">
                  <a16:creationId xmlns:a16="http://schemas.microsoft.com/office/drawing/2014/main" id="{23295A46-4460-30AF-D6E2-83F4B8CA86CF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2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13F571EE-1BFF-E0CF-9115-16940CC37996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2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8E41BB76-1796-47B6-8692-C517028F543C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2">
              <a:extLst>
                <a:ext uri="{FF2B5EF4-FFF2-40B4-BE49-F238E27FC236}">
                  <a16:creationId xmlns:a16="http://schemas.microsoft.com/office/drawing/2014/main" id="{7A27A6FB-7A13-9E2C-FA04-1FAAAB66714D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54" name="Google Shape;2854;p52">
              <a:extLst>
                <a:ext uri="{FF2B5EF4-FFF2-40B4-BE49-F238E27FC236}">
                  <a16:creationId xmlns:a16="http://schemas.microsoft.com/office/drawing/2014/main" id="{14059573-D78A-AF08-5C5C-933420337CD4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855" name="Google Shape;2855;p52">
                <a:extLst>
                  <a:ext uri="{FF2B5EF4-FFF2-40B4-BE49-F238E27FC236}">
                    <a16:creationId xmlns:a16="http://schemas.microsoft.com/office/drawing/2014/main" id="{4A9F8AE9-0026-CC3C-6FC3-A5C2580EA2A9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6" name="Google Shape;2856;p52">
                <a:extLst>
                  <a:ext uri="{FF2B5EF4-FFF2-40B4-BE49-F238E27FC236}">
                    <a16:creationId xmlns:a16="http://schemas.microsoft.com/office/drawing/2014/main" id="{F2241997-500F-30B1-084F-77841CF88601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2820;p52">
            <a:extLst>
              <a:ext uri="{FF2B5EF4-FFF2-40B4-BE49-F238E27FC236}">
                <a16:creationId xmlns:a16="http://schemas.microsoft.com/office/drawing/2014/main" id="{E3FC486E-8756-3598-99EB-5817BB4B475B}"/>
              </a:ext>
            </a:extLst>
          </p:cNvPr>
          <p:cNvSpPr txBox="1">
            <a:spLocks/>
          </p:cNvSpPr>
          <p:nvPr/>
        </p:nvSpPr>
        <p:spPr>
          <a:xfrm>
            <a:off x="5924325" y="3404313"/>
            <a:ext cx="18450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None/>
              <a:defRPr sz="1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None/>
              <a:defRPr sz="1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None/>
              <a:defRPr sz="1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None/>
              <a:defRPr sz="1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None/>
              <a:defRPr sz="1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None/>
              <a:defRPr sz="1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None/>
              <a:defRPr sz="1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None/>
              <a:defRPr sz="1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None/>
              <a:defRPr sz="18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pPr marL="0" indent="0"/>
            <a:r>
              <a:rPr lang="en-US" dirty="0"/>
              <a:t>Liz</a:t>
            </a:r>
          </a:p>
        </p:txBody>
      </p:sp>
      <p:sp>
        <p:nvSpPr>
          <p:cNvPr id="3" name="Google Shape;2821;p52">
            <a:extLst>
              <a:ext uri="{FF2B5EF4-FFF2-40B4-BE49-F238E27FC236}">
                <a16:creationId xmlns:a16="http://schemas.microsoft.com/office/drawing/2014/main" id="{FECA0E5E-3BD4-CE89-397C-06189510C730}"/>
              </a:ext>
            </a:extLst>
          </p:cNvPr>
          <p:cNvSpPr txBox="1">
            <a:spLocks/>
          </p:cNvSpPr>
          <p:nvPr/>
        </p:nvSpPr>
        <p:spPr>
          <a:xfrm>
            <a:off x="5924325" y="3836357"/>
            <a:ext cx="18450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None/>
              <a:defRPr sz="1400" b="0" i="0" u="none" strike="noStrike" cap="none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None/>
              <a:defRPr sz="1400" b="0" i="0" u="none" strike="noStrike" cap="none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None/>
              <a:defRPr sz="1400" b="0" i="0" u="none" strike="noStrike" cap="none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None/>
              <a:defRPr sz="1400" b="0" i="0" u="none" strike="noStrike" cap="none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None/>
              <a:defRPr sz="1400" b="0" i="0" u="none" strike="noStrike" cap="none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None/>
              <a:defRPr sz="1400" b="0" i="0" u="none" strike="noStrike" cap="none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None/>
              <a:defRPr sz="1400" b="0" i="0" u="none" strike="noStrike" cap="none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None/>
              <a:defRPr sz="1400" b="0" i="0" u="none" strike="noStrike" cap="none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None/>
              <a:defRPr sz="1400" b="0" i="0" u="none" strike="noStrike" cap="none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9pPr>
          </a:lstStyle>
          <a:p>
            <a:pPr marL="0" indent="0"/>
            <a:r>
              <a:rPr lang="en-US" dirty="0"/>
              <a:t>TL</a:t>
            </a:r>
            <a:r>
              <a:rPr lang="en-US" altLang="zh-CN" dirty="0"/>
              <a:t>6</a:t>
            </a:r>
            <a:endParaRPr lang="en-US" dirty="0"/>
          </a:p>
        </p:txBody>
      </p:sp>
      <p:sp>
        <p:nvSpPr>
          <p:cNvPr id="4" name="Google Shape;2830;p52">
            <a:extLst>
              <a:ext uri="{FF2B5EF4-FFF2-40B4-BE49-F238E27FC236}">
                <a16:creationId xmlns:a16="http://schemas.microsoft.com/office/drawing/2014/main" id="{84076EF8-13C6-69D9-E3E7-B055D74ED45B}"/>
              </a:ext>
            </a:extLst>
          </p:cNvPr>
          <p:cNvSpPr/>
          <p:nvPr/>
        </p:nvSpPr>
        <p:spPr>
          <a:xfrm>
            <a:off x="6739725" y="3113663"/>
            <a:ext cx="214200" cy="21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5E2B6211-D5D5-113B-197B-2E87A8A944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793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6">
          <a:extLst>
            <a:ext uri="{FF2B5EF4-FFF2-40B4-BE49-F238E27FC236}">
              <a16:creationId xmlns:a16="http://schemas.microsoft.com/office/drawing/2014/main" id="{338986F5-CB95-6E20-D486-2A7CEFE037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screenshot">
            <a:extLst>
              <a:ext uri="{FF2B5EF4-FFF2-40B4-BE49-F238E27FC236}">
                <a16:creationId xmlns:a16="http://schemas.microsoft.com/office/drawing/2014/main" id="{D5AAF670-F833-641B-34D3-5523E7972338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1120"/>
          <a:stretch/>
        </p:blipFill>
        <p:spPr bwMode="auto">
          <a:xfrm>
            <a:off x="401246" y="500270"/>
            <a:ext cx="7206457" cy="424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57" name="Google Shape;1757;p33">
            <a:extLst>
              <a:ext uri="{FF2B5EF4-FFF2-40B4-BE49-F238E27FC236}">
                <a16:creationId xmlns:a16="http://schemas.microsoft.com/office/drawing/2014/main" id="{B0B00CAA-81DD-9F0D-F059-F8F836E3AB20}"/>
              </a:ext>
            </a:extLst>
          </p:cNvPr>
          <p:cNvSpPr/>
          <p:nvPr/>
        </p:nvSpPr>
        <p:spPr>
          <a:xfrm flipH="1">
            <a:off x="821528" y="1047218"/>
            <a:ext cx="1313100" cy="1313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33">
            <a:extLst>
              <a:ext uri="{FF2B5EF4-FFF2-40B4-BE49-F238E27FC236}">
                <a16:creationId xmlns:a16="http://schemas.microsoft.com/office/drawing/2014/main" id="{19950E3F-54AE-6FA5-CE3B-9A3BD7B395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1529" y="2728275"/>
            <a:ext cx="5967198" cy="84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>
                <a:solidFill>
                  <a:schemeClr val="accent3">
                    <a:lumMod val="10000"/>
                  </a:schemeClr>
                </a:solidFill>
              </a:rPr>
              <a:t>Storyboard</a:t>
            </a:r>
            <a:endParaRPr lang="en-US" dirty="0"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1759" name="Google Shape;1759;p33">
            <a:extLst>
              <a:ext uri="{FF2B5EF4-FFF2-40B4-BE49-F238E27FC236}">
                <a16:creationId xmlns:a16="http://schemas.microsoft.com/office/drawing/2014/main" id="{B728FF1A-5012-57CE-48E0-F2CC790C576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21525" y="3715424"/>
            <a:ext cx="5199300" cy="4662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1760" name="Google Shape;1760;p33">
            <a:extLst>
              <a:ext uri="{FF2B5EF4-FFF2-40B4-BE49-F238E27FC236}">
                <a16:creationId xmlns:a16="http://schemas.microsoft.com/office/drawing/2014/main" id="{C5A8EF0B-B856-1C3F-57E4-DA0C7A4A9A9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821528" y="1240418"/>
            <a:ext cx="1313100" cy="926700"/>
          </a:xfrm>
          <a:prstGeom prst="rect">
            <a:avLst/>
          </a:prstGeom>
        </p:spPr>
        <p:txBody>
          <a:bodyPr spcFirstLastPara="1" wrap="square" lIns="91425" tIns="2651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1761" name="Google Shape;1761;p33">
            <a:extLst>
              <a:ext uri="{FF2B5EF4-FFF2-40B4-BE49-F238E27FC236}">
                <a16:creationId xmlns:a16="http://schemas.microsoft.com/office/drawing/2014/main" id="{9E2B6EF7-9969-5859-2DE8-04DA79F7601A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1762" name="Google Shape;1762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B5B8CDAA-5EAD-39D7-BF7D-BC8910308891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CF489089-1124-DAD1-CB93-E73FA7377844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800FAB0A-D6CE-0A41-D1ED-BB5E80081AA2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132E75F4-6261-250E-8239-9548C74D269D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33">
            <a:extLst>
              <a:ext uri="{FF2B5EF4-FFF2-40B4-BE49-F238E27FC236}">
                <a16:creationId xmlns:a16="http://schemas.microsoft.com/office/drawing/2014/main" id="{239CE6EB-CBE2-5C72-A788-DCF24CF78D26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1767" name="Google Shape;1767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B6209108-9DB7-23FE-10E9-A7DAEBDD8327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65EDFC6C-3A76-761B-8A58-CD88155E9DDC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2962DEE9-C683-4993-E7EC-DE326A98867F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1423C85F-5294-296D-5598-2BC179E6D301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1" name="Google Shape;1771;p33">
            <a:extLst>
              <a:ext uri="{FF2B5EF4-FFF2-40B4-BE49-F238E27FC236}">
                <a16:creationId xmlns:a16="http://schemas.microsoft.com/office/drawing/2014/main" id="{5B5023F2-D0A8-C539-197A-B1AA5404F252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1772" name="Google Shape;1772;p33">
              <a:extLst>
                <a:ext uri="{FF2B5EF4-FFF2-40B4-BE49-F238E27FC236}">
                  <a16:creationId xmlns:a16="http://schemas.microsoft.com/office/drawing/2014/main" id="{8DF24D01-069F-59A7-51FB-D0772663F604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1773" name="Google Shape;1773;p33">
                <a:extLst>
                  <a:ext uri="{FF2B5EF4-FFF2-40B4-BE49-F238E27FC236}">
                    <a16:creationId xmlns:a16="http://schemas.microsoft.com/office/drawing/2014/main" id="{91CC665A-C3B2-EC21-CCFD-7E1DF93A19F5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33">
                <a:extLst>
                  <a:ext uri="{FF2B5EF4-FFF2-40B4-BE49-F238E27FC236}">
                    <a16:creationId xmlns:a16="http://schemas.microsoft.com/office/drawing/2014/main" id="{D468493A-40E9-4D47-C555-252C1578B9FB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75" name="Google Shape;1775;p33">
              <a:extLst>
                <a:ext uri="{FF2B5EF4-FFF2-40B4-BE49-F238E27FC236}">
                  <a16:creationId xmlns:a16="http://schemas.microsoft.com/office/drawing/2014/main" id="{732385B8-57A4-C5F5-720D-07DF4EFCA79D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3">
              <a:extLst>
                <a:ext uri="{FF2B5EF4-FFF2-40B4-BE49-F238E27FC236}">
                  <a16:creationId xmlns:a16="http://schemas.microsoft.com/office/drawing/2014/main" id="{79652BC6-253C-938E-740D-16D3776DFBFC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3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02508D24-27D1-83D4-E67D-4BF04FD33220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3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22C7E0EA-7AF4-C5AB-1842-755A41804A70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3">
              <a:extLst>
                <a:ext uri="{FF2B5EF4-FFF2-40B4-BE49-F238E27FC236}">
                  <a16:creationId xmlns:a16="http://schemas.microsoft.com/office/drawing/2014/main" id="{84DDF225-2C78-B5B6-47BD-DBF321A3460B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80" name="Google Shape;1780;p33">
              <a:extLst>
                <a:ext uri="{FF2B5EF4-FFF2-40B4-BE49-F238E27FC236}">
                  <a16:creationId xmlns:a16="http://schemas.microsoft.com/office/drawing/2014/main" id="{02792199-D09A-482A-CF59-5D8C69D6ADB8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1781" name="Google Shape;1781;p33">
                <a:extLst>
                  <a:ext uri="{FF2B5EF4-FFF2-40B4-BE49-F238E27FC236}">
                    <a16:creationId xmlns:a16="http://schemas.microsoft.com/office/drawing/2014/main" id="{09D50FF1-93EF-8473-875C-08F74AD38325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33">
                <a:extLst>
                  <a:ext uri="{FF2B5EF4-FFF2-40B4-BE49-F238E27FC236}">
                    <a16:creationId xmlns:a16="http://schemas.microsoft.com/office/drawing/2014/main" id="{953CA37E-53F0-F694-E13E-082927D601C0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EE985592-611A-8990-C150-D796D9A57D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394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1">
          <a:extLst>
            <a:ext uri="{FF2B5EF4-FFF2-40B4-BE49-F238E27FC236}">
              <a16:creationId xmlns:a16="http://schemas.microsoft.com/office/drawing/2014/main" id="{FFC7C85D-7703-DE39-CB32-C8C94B804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3" name="Google Shape;3433;p63">
            <a:extLst>
              <a:ext uri="{FF2B5EF4-FFF2-40B4-BE49-F238E27FC236}">
                <a16:creationId xmlns:a16="http://schemas.microsoft.com/office/drawing/2014/main" id="{FF04ABA1-7D33-0B08-0664-89D8AE1B5F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5274" y="1131455"/>
            <a:ext cx="3434245" cy="34771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Press Start 2P"/>
                <a:ea typeface="Press Start 2P"/>
                <a:cs typeface="Press Start 2P"/>
                <a:sym typeface="Press Start 2P"/>
              </a:rPr>
              <a:t>Action: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  <a:sym typeface="Press Start 2P"/>
              </a:rPr>
              <a:t>Selection of starting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  <a:sym typeface="Press Start 2P"/>
              </a:rPr>
              <a:t>main gameplay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0" indent="0">
              <a:buNone/>
            </a:pPr>
            <a:r>
              <a:rPr lang="en" sz="1200" dirty="0">
                <a:latin typeface="Press Start 2P"/>
              </a:rPr>
              <a:t>Dialog: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</a:rPr>
              <a:t>None</a:t>
            </a: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r>
              <a:rPr lang="en" sz="1200" dirty="0">
                <a:latin typeface="Press Start 2P"/>
              </a:rPr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</a:rPr>
              <a:t>Background music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hlink"/>
              </a:solidFill>
              <a:uFill>
                <a:noFill/>
              </a:uFill>
            </a:endParaRPr>
          </a:p>
          <a:p>
            <a:pPr marL="0" indent="0">
              <a:buNone/>
            </a:pPr>
            <a:endParaRPr lang="en" sz="1200" dirty="0">
              <a:solidFill>
                <a:schemeClr val="hlink"/>
              </a:solidFill>
              <a:uFill>
                <a:noFill/>
              </a:uFill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" sz="1100" dirty="0">
              <a:solidFill>
                <a:schemeClr val="hlink"/>
              </a:solidFill>
              <a:uFill>
                <a:noFill/>
              </a:uFill>
            </a:endParaRP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" sz="1200" dirty="0">
              <a:latin typeface="Press Start 2P"/>
            </a:endParaRPr>
          </a:p>
        </p:txBody>
      </p:sp>
      <p:sp>
        <p:nvSpPr>
          <p:cNvPr id="3434" name="Google Shape;3434;p63">
            <a:extLst>
              <a:ext uri="{FF2B5EF4-FFF2-40B4-BE49-F238E27FC236}">
                <a16:creationId xmlns:a16="http://schemas.microsoft.com/office/drawing/2014/main" id="{5FD0CD66-4B62-CD5B-5702-08315503045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1755" y="584338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/>
              <a:t>Scene 1: Main Menu</a:t>
            </a:r>
            <a:endParaRPr sz="2000" dirty="0"/>
          </a:p>
        </p:txBody>
      </p:sp>
      <p:grpSp>
        <p:nvGrpSpPr>
          <p:cNvPr id="3435" name="Google Shape;3435;p63">
            <a:extLst>
              <a:ext uri="{FF2B5EF4-FFF2-40B4-BE49-F238E27FC236}">
                <a16:creationId xmlns:a16="http://schemas.microsoft.com/office/drawing/2014/main" id="{4EE04D45-46A1-0216-2CD6-63C70B357E32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3436" name="Google Shape;3436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754F23DE-F155-82BD-0DA5-83A07F6BA38B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3253C98A-E840-829A-106C-BEB66B53288C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1E6FE992-8B73-D72B-3667-60C9A71290BB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23F5C995-C5CF-8C59-83CA-E8D06E7BC4B6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0" name="Google Shape;3440;p63">
            <a:extLst>
              <a:ext uri="{FF2B5EF4-FFF2-40B4-BE49-F238E27FC236}">
                <a16:creationId xmlns:a16="http://schemas.microsoft.com/office/drawing/2014/main" id="{92DC8919-0262-F198-086F-167D42887D9C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3441" name="Google Shape;3441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D31F4E2A-F68F-D672-37C4-4E3E7DAC53C5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00396023-88AA-4D84-5F9F-E60F58C8DC92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7E9FB40A-E0EF-4004-52EB-C39ED7405C92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314699B6-0C23-9736-EC66-B52E540B90DB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5" name="Google Shape;3445;p63">
            <a:extLst>
              <a:ext uri="{FF2B5EF4-FFF2-40B4-BE49-F238E27FC236}">
                <a16:creationId xmlns:a16="http://schemas.microsoft.com/office/drawing/2014/main" id="{ED85213D-17D8-F653-118F-149C5C098356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3446" name="Google Shape;3446;p63">
              <a:extLst>
                <a:ext uri="{FF2B5EF4-FFF2-40B4-BE49-F238E27FC236}">
                  <a16:creationId xmlns:a16="http://schemas.microsoft.com/office/drawing/2014/main" id="{01FC2094-F422-FAB4-D798-D489D71D2286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3447" name="Google Shape;3447;p63">
                <a:extLst>
                  <a:ext uri="{FF2B5EF4-FFF2-40B4-BE49-F238E27FC236}">
                    <a16:creationId xmlns:a16="http://schemas.microsoft.com/office/drawing/2014/main" id="{81761029-D58A-75BB-D806-D95AC91B93C4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63">
                <a:extLst>
                  <a:ext uri="{FF2B5EF4-FFF2-40B4-BE49-F238E27FC236}">
                    <a16:creationId xmlns:a16="http://schemas.microsoft.com/office/drawing/2014/main" id="{26F29AB5-C1F5-536F-C9AD-6BC5296F42CF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49" name="Google Shape;3449;p63">
              <a:extLst>
                <a:ext uri="{FF2B5EF4-FFF2-40B4-BE49-F238E27FC236}">
                  <a16:creationId xmlns:a16="http://schemas.microsoft.com/office/drawing/2014/main" id="{C3EFC2CA-48DF-D760-192A-237E6318C7C2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3">
              <a:extLst>
                <a:ext uri="{FF2B5EF4-FFF2-40B4-BE49-F238E27FC236}">
                  <a16:creationId xmlns:a16="http://schemas.microsoft.com/office/drawing/2014/main" id="{412CA843-92AB-08EE-B932-DF1F870C8859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3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3F1723E5-DC70-FDC9-96CC-BD5994D6EB1E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3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3021A90F-8BD4-FB69-7465-9B114A28AC61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3">
              <a:extLst>
                <a:ext uri="{FF2B5EF4-FFF2-40B4-BE49-F238E27FC236}">
                  <a16:creationId xmlns:a16="http://schemas.microsoft.com/office/drawing/2014/main" id="{374E8CF8-EA9F-64B0-A3FB-E359D565C2CF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54" name="Google Shape;3454;p63">
              <a:extLst>
                <a:ext uri="{FF2B5EF4-FFF2-40B4-BE49-F238E27FC236}">
                  <a16:creationId xmlns:a16="http://schemas.microsoft.com/office/drawing/2014/main" id="{8272C2F4-DA4E-7AD7-A634-2A9CE0F30350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3455" name="Google Shape;3455;p63">
                <a:extLst>
                  <a:ext uri="{FF2B5EF4-FFF2-40B4-BE49-F238E27FC236}">
                    <a16:creationId xmlns:a16="http://schemas.microsoft.com/office/drawing/2014/main" id="{1940F576-0597-00A7-68E6-E0A9EA077443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63">
                <a:extLst>
                  <a:ext uri="{FF2B5EF4-FFF2-40B4-BE49-F238E27FC236}">
                    <a16:creationId xmlns:a16="http://schemas.microsoft.com/office/drawing/2014/main" id="{EE70DA70-E2F4-35A6-7C52-99BF8729B943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1DF239F-9974-8513-626F-7AC39B4A46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975" y="1531904"/>
            <a:ext cx="3657477" cy="2546032"/>
          </a:xfrm>
          <a:prstGeom prst="rect">
            <a:avLst/>
          </a:prstGeom>
        </p:spPr>
      </p:pic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471A5AF9-3542-AE59-D680-371F018B03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8703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1">
          <a:extLst>
            <a:ext uri="{FF2B5EF4-FFF2-40B4-BE49-F238E27FC236}">
              <a16:creationId xmlns:a16="http://schemas.microsoft.com/office/drawing/2014/main" id="{ACE8C1A1-FD55-0E93-ADFA-9EADB6E8DA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3" name="Google Shape;3433;p63">
            <a:extLst>
              <a:ext uri="{FF2B5EF4-FFF2-40B4-BE49-F238E27FC236}">
                <a16:creationId xmlns:a16="http://schemas.microsoft.com/office/drawing/2014/main" id="{8F84E34A-3E07-D0CE-3415-8B2951085CA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5274" y="1131455"/>
            <a:ext cx="3434245" cy="34771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Press Start 2P"/>
                <a:ea typeface="Press Start 2P"/>
                <a:cs typeface="Press Start 2P"/>
                <a:sym typeface="Press Start 2P"/>
              </a:rPr>
              <a:t>Action: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  <a:sym typeface="Press Start 2P"/>
              </a:rPr>
              <a:t>Choose different options for character stats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0" indent="0">
              <a:buNone/>
            </a:pPr>
            <a:r>
              <a:rPr lang="en" sz="1200" dirty="0">
                <a:latin typeface="Press Start 2P"/>
              </a:rPr>
              <a:t>Dialog: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</a:rPr>
              <a:t>None</a:t>
            </a: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r>
              <a:rPr lang="en" sz="1200" dirty="0">
                <a:latin typeface="Press Start 2P"/>
              </a:rPr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</a:rPr>
              <a:t>Background music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hlink"/>
              </a:solidFill>
              <a:uFill>
                <a:noFill/>
              </a:uFill>
            </a:endParaRPr>
          </a:p>
          <a:p>
            <a:pPr marL="0" indent="0">
              <a:buNone/>
            </a:pPr>
            <a:endParaRPr lang="en" sz="1200" dirty="0">
              <a:solidFill>
                <a:schemeClr val="hlink"/>
              </a:solidFill>
              <a:uFill>
                <a:noFill/>
              </a:uFill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" sz="1100" dirty="0">
              <a:solidFill>
                <a:schemeClr val="hlink"/>
              </a:solidFill>
              <a:uFill>
                <a:noFill/>
              </a:uFill>
            </a:endParaRP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" sz="1200" dirty="0">
              <a:latin typeface="Press Start 2P"/>
            </a:endParaRPr>
          </a:p>
        </p:txBody>
      </p:sp>
      <p:sp>
        <p:nvSpPr>
          <p:cNvPr id="3434" name="Google Shape;3434;p63">
            <a:extLst>
              <a:ext uri="{FF2B5EF4-FFF2-40B4-BE49-F238E27FC236}">
                <a16:creationId xmlns:a16="http://schemas.microsoft.com/office/drawing/2014/main" id="{EB627F02-52F4-1604-DDA0-495AC26E16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1755" y="584338"/>
            <a:ext cx="698151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/>
              <a:t>Scene 2: Character creator</a:t>
            </a:r>
            <a:endParaRPr sz="2000" dirty="0"/>
          </a:p>
        </p:txBody>
      </p:sp>
      <p:grpSp>
        <p:nvGrpSpPr>
          <p:cNvPr id="3435" name="Google Shape;3435;p63">
            <a:extLst>
              <a:ext uri="{FF2B5EF4-FFF2-40B4-BE49-F238E27FC236}">
                <a16:creationId xmlns:a16="http://schemas.microsoft.com/office/drawing/2014/main" id="{9081EEED-C143-6CE4-9868-7537A0974F27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3436" name="Google Shape;3436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22765C96-5281-1021-4962-C3F88AD6AF23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96DC9A4F-F99F-BA03-B25E-E8F166B70F35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B769E8AC-DCD1-EFEF-6313-357B5FB25B3A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7BB997AD-963F-2F74-AFB2-9410BD0D1BF1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0" name="Google Shape;3440;p63">
            <a:extLst>
              <a:ext uri="{FF2B5EF4-FFF2-40B4-BE49-F238E27FC236}">
                <a16:creationId xmlns:a16="http://schemas.microsoft.com/office/drawing/2014/main" id="{874B25DD-FF84-225B-E282-54FF47DE3BE6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3441" name="Google Shape;3441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62332C29-01F8-7EF1-F1F1-C306BD1E0B3F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1A28AA91-E6D4-3340-03D1-93BEE5EC1695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CB08AFD9-CBBE-1F2B-92FD-FEE4387D8AF7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496B76D5-C626-F6A9-A924-4CBF53588C4A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5" name="Google Shape;3445;p63">
            <a:extLst>
              <a:ext uri="{FF2B5EF4-FFF2-40B4-BE49-F238E27FC236}">
                <a16:creationId xmlns:a16="http://schemas.microsoft.com/office/drawing/2014/main" id="{2E34ABD0-ED01-FE67-5996-A8A2E0D6D42C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3446" name="Google Shape;3446;p63">
              <a:extLst>
                <a:ext uri="{FF2B5EF4-FFF2-40B4-BE49-F238E27FC236}">
                  <a16:creationId xmlns:a16="http://schemas.microsoft.com/office/drawing/2014/main" id="{EE5BE10A-EED8-A9D3-4095-3E198BAFD2B8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3447" name="Google Shape;3447;p63">
                <a:extLst>
                  <a:ext uri="{FF2B5EF4-FFF2-40B4-BE49-F238E27FC236}">
                    <a16:creationId xmlns:a16="http://schemas.microsoft.com/office/drawing/2014/main" id="{DDDE5496-843A-9514-74B6-166E9414B1B2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63">
                <a:extLst>
                  <a:ext uri="{FF2B5EF4-FFF2-40B4-BE49-F238E27FC236}">
                    <a16:creationId xmlns:a16="http://schemas.microsoft.com/office/drawing/2014/main" id="{CE747261-85C0-A8DF-2439-713265302C02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49" name="Google Shape;3449;p63">
              <a:extLst>
                <a:ext uri="{FF2B5EF4-FFF2-40B4-BE49-F238E27FC236}">
                  <a16:creationId xmlns:a16="http://schemas.microsoft.com/office/drawing/2014/main" id="{FD8F9210-E97B-66C4-358D-D8D3E57AD8B7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3">
              <a:extLst>
                <a:ext uri="{FF2B5EF4-FFF2-40B4-BE49-F238E27FC236}">
                  <a16:creationId xmlns:a16="http://schemas.microsoft.com/office/drawing/2014/main" id="{AD65C20D-033E-8B3C-4C45-6DE352C37ACA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3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6A622666-6345-D0AA-17D3-DF453EFEC7DD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3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83E96DCB-5663-E29B-F2CD-24E636C3109D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3">
              <a:extLst>
                <a:ext uri="{FF2B5EF4-FFF2-40B4-BE49-F238E27FC236}">
                  <a16:creationId xmlns:a16="http://schemas.microsoft.com/office/drawing/2014/main" id="{E66DEB49-EAFD-630F-70D6-6355CD72140A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54" name="Google Shape;3454;p63">
              <a:extLst>
                <a:ext uri="{FF2B5EF4-FFF2-40B4-BE49-F238E27FC236}">
                  <a16:creationId xmlns:a16="http://schemas.microsoft.com/office/drawing/2014/main" id="{A2512925-400F-9346-5959-7F6A94BCBD8A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3455" name="Google Shape;3455;p63">
                <a:extLst>
                  <a:ext uri="{FF2B5EF4-FFF2-40B4-BE49-F238E27FC236}">
                    <a16:creationId xmlns:a16="http://schemas.microsoft.com/office/drawing/2014/main" id="{95031F2D-8230-7CC8-65C8-0D820504B1CB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63">
                <a:extLst>
                  <a:ext uri="{FF2B5EF4-FFF2-40B4-BE49-F238E27FC236}">
                    <a16:creationId xmlns:a16="http://schemas.microsoft.com/office/drawing/2014/main" id="{A55F742A-4C2E-AA12-5F6A-229C3ADA12D4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054BBBC1-653B-2442-4049-62F9BE648F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975" y="1531904"/>
            <a:ext cx="3657477" cy="2546032"/>
          </a:xfrm>
          <a:prstGeom prst="rect">
            <a:avLst/>
          </a:prstGeom>
        </p:spPr>
      </p:pic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8C087B85-CF49-7E58-CAFD-A432BE2F58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6559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1">
          <a:extLst>
            <a:ext uri="{FF2B5EF4-FFF2-40B4-BE49-F238E27FC236}">
              <a16:creationId xmlns:a16="http://schemas.microsoft.com/office/drawing/2014/main" id="{75775578-8478-C5BC-2140-48998BD7E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3" name="Google Shape;3433;p63">
            <a:extLst>
              <a:ext uri="{FF2B5EF4-FFF2-40B4-BE49-F238E27FC236}">
                <a16:creationId xmlns:a16="http://schemas.microsoft.com/office/drawing/2014/main" id="{37AEDD69-47C2-C24B-6BC3-B8A1183EEB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5274" y="1131455"/>
            <a:ext cx="3434245" cy="34771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Press Start 2P"/>
                <a:ea typeface="Press Start 2P"/>
                <a:cs typeface="Press Start 2P"/>
                <a:sym typeface="Press Start 2P"/>
              </a:rPr>
              <a:t>Action: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  <a:sym typeface="Press Start 2P"/>
              </a:rPr>
              <a:t>Full screen dialogue that displays the start to the storyline.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0" indent="0">
              <a:buNone/>
            </a:pPr>
            <a:r>
              <a:rPr lang="en" sz="1200" dirty="0">
                <a:latin typeface="Press Start 2P"/>
              </a:rPr>
              <a:t>Dialog: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</a:rPr>
              <a:t>Text on screen.</a:t>
            </a: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r>
              <a:rPr lang="en" sz="1200" dirty="0">
                <a:latin typeface="Press Start 2P"/>
              </a:rPr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</a:rPr>
              <a:t>Simple presentation of the prologue of the story.</a:t>
            </a:r>
          </a:p>
          <a:p>
            <a:pPr marL="0" indent="0">
              <a:buNone/>
            </a:pPr>
            <a:endParaRPr lang="en" sz="1200" dirty="0">
              <a:solidFill>
                <a:schemeClr val="hlink"/>
              </a:solidFill>
              <a:uFill>
                <a:noFill/>
              </a:uFill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" sz="1100" dirty="0">
              <a:solidFill>
                <a:schemeClr val="hlink"/>
              </a:solidFill>
              <a:uFill>
                <a:noFill/>
              </a:uFill>
            </a:endParaRP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" sz="1200" dirty="0">
              <a:latin typeface="Press Start 2P"/>
            </a:endParaRPr>
          </a:p>
        </p:txBody>
      </p:sp>
      <p:sp>
        <p:nvSpPr>
          <p:cNvPr id="3434" name="Google Shape;3434;p63">
            <a:extLst>
              <a:ext uri="{FF2B5EF4-FFF2-40B4-BE49-F238E27FC236}">
                <a16:creationId xmlns:a16="http://schemas.microsoft.com/office/drawing/2014/main" id="{75EE4438-97B9-F99C-73CD-02D66697AB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1754" y="584338"/>
            <a:ext cx="7014761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/>
              <a:t>Scene 3: Prologue to game</a:t>
            </a:r>
            <a:endParaRPr sz="2000" dirty="0"/>
          </a:p>
        </p:txBody>
      </p:sp>
      <p:grpSp>
        <p:nvGrpSpPr>
          <p:cNvPr id="3435" name="Google Shape;3435;p63">
            <a:extLst>
              <a:ext uri="{FF2B5EF4-FFF2-40B4-BE49-F238E27FC236}">
                <a16:creationId xmlns:a16="http://schemas.microsoft.com/office/drawing/2014/main" id="{AE7C895C-F743-A5DD-AAF2-38F11F7CCB02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3436" name="Google Shape;3436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C357FAC8-21D0-30E9-9551-36B7DFAB8840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8ECF0977-6CBD-B107-3D99-D93C161CAD13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C19266A7-9C1C-D8EB-92E9-B4934C60C2D4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4342F0C2-E363-4B07-A1DA-70E0AE1065C4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0" name="Google Shape;3440;p63">
            <a:extLst>
              <a:ext uri="{FF2B5EF4-FFF2-40B4-BE49-F238E27FC236}">
                <a16:creationId xmlns:a16="http://schemas.microsoft.com/office/drawing/2014/main" id="{C8B1F128-1005-35EE-7E61-DD82E58A097E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3441" name="Google Shape;3441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EA0C56A6-56DB-9A9F-E9B9-DABF48955B2D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E5A4C7A2-3F39-54FA-9125-59336D82FDA8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C8E41442-9452-F356-0DC4-231B39FB6670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A653A7A9-8D84-FDAD-DD5D-3402C2223A86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5" name="Google Shape;3445;p63">
            <a:extLst>
              <a:ext uri="{FF2B5EF4-FFF2-40B4-BE49-F238E27FC236}">
                <a16:creationId xmlns:a16="http://schemas.microsoft.com/office/drawing/2014/main" id="{5DE2252D-A7CD-4B24-9C8B-889698E91EA3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3446" name="Google Shape;3446;p63">
              <a:extLst>
                <a:ext uri="{FF2B5EF4-FFF2-40B4-BE49-F238E27FC236}">
                  <a16:creationId xmlns:a16="http://schemas.microsoft.com/office/drawing/2014/main" id="{A3EBE716-B6EB-98AA-396A-B0C9947B8D47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3447" name="Google Shape;3447;p63">
                <a:extLst>
                  <a:ext uri="{FF2B5EF4-FFF2-40B4-BE49-F238E27FC236}">
                    <a16:creationId xmlns:a16="http://schemas.microsoft.com/office/drawing/2014/main" id="{74B6050E-317B-FEF5-D092-1DEC17BE680B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63">
                <a:extLst>
                  <a:ext uri="{FF2B5EF4-FFF2-40B4-BE49-F238E27FC236}">
                    <a16:creationId xmlns:a16="http://schemas.microsoft.com/office/drawing/2014/main" id="{CFD78E9C-546B-E0B2-3BF0-74E34F991385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49" name="Google Shape;3449;p63">
              <a:extLst>
                <a:ext uri="{FF2B5EF4-FFF2-40B4-BE49-F238E27FC236}">
                  <a16:creationId xmlns:a16="http://schemas.microsoft.com/office/drawing/2014/main" id="{D973D796-788E-192F-AEE8-9CE783AF31A9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3">
              <a:extLst>
                <a:ext uri="{FF2B5EF4-FFF2-40B4-BE49-F238E27FC236}">
                  <a16:creationId xmlns:a16="http://schemas.microsoft.com/office/drawing/2014/main" id="{A2CB6067-35D1-4806-365F-B3FAE0EE0772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3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3AD82C1C-AF87-85DA-3D04-85E981C7CFF6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3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1713A5A2-81B2-5254-B46A-F3EC44D99745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3">
              <a:extLst>
                <a:ext uri="{FF2B5EF4-FFF2-40B4-BE49-F238E27FC236}">
                  <a16:creationId xmlns:a16="http://schemas.microsoft.com/office/drawing/2014/main" id="{094D12F5-9C73-461C-046B-845D5C9B6D64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54" name="Google Shape;3454;p63">
              <a:extLst>
                <a:ext uri="{FF2B5EF4-FFF2-40B4-BE49-F238E27FC236}">
                  <a16:creationId xmlns:a16="http://schemas.microsoft.com/office/drawing/2014/main" id="{617C1125-511C-EFB3-CB83-89914D9471C9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3455" name="Google Shape;3455;p63">
                <a:extLst>
                  <a:ext uri="{FF2B5EF4-FFF2-40B4-BE49-F238E27FC236}">
                    <a16:creationId xmlns:a16="http://schemas.microsoft.com/office/drawing/2014/main" id="{1E90121B-C7DD-8ED8-59D4-E67A01E2BD1B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63">
                <a:extLst>
                  <a:ext uri="{FF2B5EF4-FFF2-40B4-BE49-F238E27FC236}">
                    <a16:creationId xmlns:a16="http://schemas.microsoft.com/office/drawing/2014/main" id="{EE9D3A82-D64B-ED7A-02BF-E5CC852EB563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9A50EED-C0C8-DE4E-5638-D08CD75899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975" y="1531904"/>
            <a:ext cx="3657477" cy="2546032"/>
          </a:xfrm>
          <a:prstGeom prst="rect">
            <a:avLst/>
          </a:prstGeom>
        </p:spPr>
      </p:pic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E11ABE11-2C19-C943-CB8E-AE0A807933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5289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1">
          <a:extLst>
            <a:ext uri="{FF2B5EF4-FFF2-40B4-BE49-F238E27FC236}">
              <a16:creationId xmlns:a16="http://schemas.microsoft.com/office/drawing/2014/main" id="{C57EAFE1-7593-B37A-3E5B-5DE316F74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3" name="Google Shape;3433;p63">
            <a:extLst>
              <a:ext uri="{FF2B5EF4-FFF2-40B4-BE49-F238E27FC236}">
                <a16:creationId xmlns:a16="http://schemas.microsoft.com/office/drawing/2014/main" id="{15290C0C-F4EF-0B57-1996-18EB590975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5274" y="1131455"/>
            <a:ext cx="3434245" cy="34771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Press Start 2P"/>
                <a:ea typeface="Press Start 2P"/>
                <a:cs typeface="Press Start 2P"/>
                <a:sym typeface="Press Start 2P"/>
              </a:rPr>
              <a:t>Action: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  <a:sym typeface="Press Start 2P"/>
              </a:rPr>
              <a:t>Navigation and combat controls are shown on screen and a direction is given to the first NPC encounter.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0" indent="0">
              <a:buNone/>
            </a:pPr>
            <a:r>
              <a:rPr lang="en" sz="1200" dirty="0">
                <a:latin typeface="Press Start 2P"/>
              </a:rPr>
              <a:t>Dialog: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</a:rPr>
              <a:t>Text and arrows written on the ground.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</a:rPr>
              <a:t>Dialogue boxes had with the tutorial NPC.</a:t>
            </a: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r>
              <a:rPr lang="en" sz="1200" dirty="0">
                <a:latin typeface="Press Start 2P"/>
              </a:rPr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</a:rPr>
              <a:t>The first encounter is designed to demonstrate combat to the player before they move 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</a:rPr>
              <a:t>All levels from this point onward can be returned to at will.</a:t>
            </a:r>
          </a:p>
          <a:p>
            <a:pPr marL="0" indent="0">
              <a:buNone/>
            </a:pPr>
            <a:endParaRPr lang="en" sz="1200" dirty="0">
              <a:solidFill>
                <a:schemeClr val="hlink"/>
              </a:solidFill>
              <a:uFill>
                <a:noFill/>
              </a:uFill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" sz="1100" dirty="0">
              <a:solidFill>
                <a:schemeClr val="hlink"/>
              </a:solidFill>
              <a:uFill>
                <a:noFill/>
              </a:uFill>
            </a:endParaRP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" sz="1200" dirty="0">
              <a:latin typeface="Press Start 2P"/>
            </a:endParaRPr>
          </a:p>
        </p:txBody>
      </p:sp>
      <p:sp>
        <p:nvSpPr>
          <p:cNvPr id="3434" name="Google Shape;3434;p63">
            <a:extLst>
              <a:ext uri="{FF2B5EF4-FFF2-40B4-BE49-F238E27FC236}">
                <a16:creationId xmlns:a16="http://schemas.microsoft.com/office/drawing/2014/main" id="{822BCA1F-ACF1-F5B9-867E-510566A589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1755" y="584338"/>
            <a:ext cx="7147764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/>
              <a:t>Scene 4:Load tutorial scene</a:t>
            </a:r>
            <a:endParaRPr sz="2000" dirty="0"/>
          </a:p>
        </p:txBody>
      </p:sp>
      <p:grpSp>
        <p:nvGrpSpPr>
          <p:cNvPr id="3435" name="Google Shape;3435;p63">
            <a:extLst>
              <a:ext uri="{FF2B5EF4-FFF2-40B4-BE49-F238E27FC236}">
                <a16:creationId xmlns:a16="http://schemas.microsoft.com/office/drawing/2014/main" id="{482EBE86-1F85-30E1-BC68-BA0EAAA1FD54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3436" name="Google Shape;3436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B5847910-8994-D047-EAAC-651660CDCA12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BF59CBF3-9F90-1A2B-91CD-4B53D1754401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C7039108-EFB1-6D8E-EC89-B594F7D57F32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9EBA7723-563E-6BA0-D81D-4631AAB8E030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0" name="Google Shape;3440;p63">
            <a:extLst>
              <a:ext uri="{FF2B5EF4-FFF2-40B4-BE49-F238E27FC236}">
                <a16:creationId xmlns:a16="http://schemas.microsoft.com/office/drawing/2014/main" id="{17CFB446-110C-E092-25B5-2EC34C4EFABD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3441" name="Google Shape;3441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A9C4832D-D5A3-DDB0-9D11-D89E055E4CAB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C73665A9-476C-CB78-6EDB-67F2F0B8ADCB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21677595-E882-4474-2EC7-171F3F2DD215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19AA1569-EDE8-0166-DC94-89569C409C4B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5" name="Google Shape;3445;p63">
            <a:extLst>
              <a:ext uri="{FF2B5EF4-FFF2-40B4-BE49-F238E27FC236}">
                <a16:creationId xmlns:a16="http://schemas.microsoft.com/office/drawing/2014/main" id="{04EC4428-6DED-0FE4-5111-FA2D0E7353A5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3446" name="Google Shape;3446;p63">
              <a:extLst>
                <a:ext uri="{FF2B5EF4-FFF2-40B4-BE49-F238E27FC236}">
                  <a16:creationId xmlns:a16="http://schemas.microsoft.com/office/drawing/2014/main" id="{CA82F898-8EE8-7162-50D1-65F50F24283E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3447" name="Google Shape;3447;p63">
                <a:extLst>
                  <a:ext uri="{FF2B5EF4-FFF2-40B4-BE49-F238E27FC236}">
                    <a16:creationId xmlns:a16="http://schemas.microsoft.com/office/drawing/2014/main" id="{9EB3106D-C9DF-38AE-7772-2A57360121C1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63">
                <a:extLst>
                  <a:ext uri="{FF2B5EF4-FFF2-40B4-BE49-F238E27FC236}">
                    <a16:creationId xmlns:a16="http://schemas.microsoft.com/office/drawing/2014/main" id="{9DCD11CB-19E7-6322-F580-3B8FDC95C260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49" name="Google Shape;3449;p63">
              <a:extLst>
                <a:ext uri="{FF2B5EF4-FFF2-40B4-BE49-F238E27FC236}">
                  <a16:creationId xmlns:a16="http://schemas.microsoft.com/office/drawing/2014/main" id="{3F628672-F13E-D51B-8640-BA1C33890123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3">
              <a:extLst>
                <a:ext uri="{FF2B5EF4-FFF2-40B4-BE49-F238E27FC236}">
                  <a16:creationId xmlns:a16="http://schemas.microsoft.com/office/drawing/2014/main" id="{C2C4AD75-5FD3-47C8-7751-94BC9682D834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3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D5408294-FD88-0139-6FC3-C612CD503E78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3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A9844BF5-D926-654F-D25C-0C0C7BC6C95C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3">
              <a:extLst>
                <a:ext uri="{FF2B5EF4-FFF2-40B4-BE49-F238E27FC236}">
                  <a16:creationId xmlns:a16="http://schemas.microsoft.com/office/drawing/2014/main" id="{362038D7-3923-B53F-49EC-FDEA1EB0B404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54" name="Google Shape;3454;p63">
              <a:extLst>
                <a:ext uri="{FF2B5EF4-FFF2-40B4-BE49-F238E27FC236}">
                  <a16:creationId xmlns:a16="http://schemas.microsoft.com/office/drawing/2014/main" id="{5B8EC88A-1555-1D47-9242-3F99AA2CE3F5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3455" name="Google Shape;3455;p63">
                <a:extLst>
                  <a:ext uri="{FF2B5EF4-FFF2-40B4-BE49-F238E27FC236}">
                    <a16:creationId xmlns:a16="http://schemas.microsoft.com/office/drawing/2014/main" id="{47AB0B5B-8EB1-1645-57AB-0DB65B742B75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63">
                <a:extLst>
                  <a:ext uri="{FF2B5EF4-FFF2-40B4-BE49-F238E27FC236}">
                    <a16:creationId xmlns:a16="http://schemas.microsoft.com/office/drawing/2014/main" id="{8DB9055F-FEFE-B14F-D528-D0B53397A0CF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ACB2328-26C4-8532-09C8-0242AEB82B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975" y="1531904"/>
            <a:ext cx="3657477" cy="2546032"/>
          </a:xfrm>
          <a:prstGeom prst="rect">
            <a:avLst/>
          </a:prstGeom>
        </p:spPr>
      </p:pic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358CC13A-126B-DD2D-87AD-A09FB844A7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5630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1">
          <a:extLst>
            <a:ext uri="{FF2B5EF4-FFF2-40B4-BE49-F238E27FC236}">
              <a16:creationId xmlns:a16="http://schemas.microsoft.com/office/drawing/2014/main" id="{9ADA54D0-777D-63F6-5C32-204FB7CDF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3" name="Google Shape;3433;p63">
            <a:extLst>
              <a:ext uri="{FF2B5EF4-FFF2-40B4-BE49-F238E27FC236}">
                <a16:creationId xmlns:a16="http://schemas.microsoft.com/office/drawing/2014/main" id="{872A45E6-84FD-00E6-720F-5CD212240B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5274" y="1131455"/>
            <a:ext cx="3434245" cy="34771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Press Start 2P"/>
                <a:ea typeface="Press Start 2P"/>
                <a:cs typeface="Press Start 2P"/>
                <a:sym typeface="Press Start 2P"/>
              </a:rPr>
              <a:t>Action: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  <a:sym typeface="Press Start 2P"/>
              </a:rPr>
              <a:t>Moving through the passageway allows the player to enter the next area.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  <a:sym typeface="Press Start 2P"/>
              </a:rPr>
              <a:t>Exploring this area to find the other NPCs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0" indent="0">
              <a:buNone/>
            </a:pPr>
            <a:r>
              <a:rPr lang="en" sz="1200" dirty="0">
                <a:latin typeface="Press Start 2P"/>
              </a:rPr>
              <a:t>Dialog: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</a:rPr>
              <a:t>Multiple NPCs will be available for dialogue interactions.</a:t>
            </a: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r>
              <a:rPr lang="en" sz="1200" dirty="0">
                <a:latin typeface="Press Start 2P"/>
              </a:rPr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</a:rPr>
              <a:t>Several of these NPCs will be able to provide clues to the player.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</a:rPr>
              <a:t>These clues may not be obvious and must be read from the text.</a:t>
            </a:r>
          </a:p>
          <a:p>
            <a:pPr marL="0" indent="0">
              <a:buNone/>
            </a:pPr>
            <a:endParaRPr lang="en" sz="1200" dirty="0">
              <a:solidFill>
                <a:schemeClr val="hlink"/>
              </a:solidFill>
              <a:uFill>
                <a:noFill/>
              </a:uFill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" sz="1100" dirty="0">
              <a:solidFill>
                <a:schemeClr val="hlink"/>
              </a:solidFill>
              <a:uFill>
                <a:noFill/>
              </a:uFill>
            </a:endParaRP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" sz="1200" dirty="0">
              <a:latin typeface="Press Start 2P"/>
            </a:endParaRPr>
          </a:p>
        </p:txBody>
      </p:sp>
      <p:sp>
        <p:nvSpPr>
          <p:cNvPr id="3434" name="Google Shape;3434;p63">
            <a:extLst>
              <a:ext uri="{FF2B5EF4-FFF2-40B4-BE49-F238E27FC236}">
                <a16:creationId xmlns:a16="http://schemas.microsoft.com/office/drawing/2014/main" id="{E9B785D7-7CCC-456B-9115-D6CADFF52E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1755" y="584338"/>
            <a:ext cx="7023074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/>
              <a:t>Scene 5: Load forest scene</a:t>
            </a:r>
            <a:endParaRPr sz="2000" dirty="0"/>
          </a:p>
        </p:txBody>
      </p:sp>
      <p:grpSp>
        <p:nvGrpSpPr>
          <p:cNvPr id="3435" name="Google Shape;3435;p63">
            <a:extLst>
              <a:ext uri="{FF2B5EF4-FFF2-40B4-BE49-F238E27FC236}">
                <a16:creationId xmlns:a16="http://schemas.microsoft.com/office/drawing/2014/main" id="{21ABE46D-B53B-0659-7D33-C30C03718DEE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3436" name="Google Shape;3436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63F3C04B-DFF2-6883-2369-CE96DAD5FD87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84D86C30-6BD1-A7A5-4F46-2FA5B384FC59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B47D83D5-45B3-E26C-FA8C-73C8028D029D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1E8CF5EA-83DF-D923-D5F4-7E39C6BFD073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0" name="Google Shape;3440;p63">
            <a:extLst>
              <a:ext uri="{FF2B5EF4-FFF2-40B4-BE49-F238E27FC236}">
                <a16:creationId xmlns:a16="http://schemas.microsoft.com/office/drawing/2014/main" id="{05E66FB5-1272-9AFA-E384-D03820F54C7F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3441" name="Google Shape;3441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1AB5973B-2291-AE50-EC13-C88247F7F96E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4F4E2B26-7A1F-3804-DF6D-67D18556B8DA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A73B7C83-2AE3-4766-6A57-A564114C8043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84315253-A5A9-0788-E1CC-20B903F987BF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5" name="Google Shape;3445;p63">
            <a:extLst>
              <a:ext uri="{FF2B5EF4-FFF2-40B4-BE49-F238E27FC236}">
                <a16:creationId xmlns:a16="http://schemas.microsoft.com/office/drawing/2014/main" id="{C28FFE54-52FE-A443-4999-6558910E459E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3446" name="Google Shape;3446;p63">
              <a:extLst>
                <a:ext uri="{FF2B5EF4-FFF2-40B4-BE49-F238E27FC236}">
                  <a16:creationId xmlns:a16="http://schemas.microsoft.com/office/drawing/2014/main" id="{BE4736AF-2FF8-E222-5F53-3B10C3410D5E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3447" name="Google Shape;3447;p63">
                <a:extLst>
                  <a:ext uri="{FF2B5EF4-FFF2-40B4-BE49-F238E27FC236}">
                    <a16:creationId xmlns:a16="http://schemas.microsoft.com/office/drawing/2014/main" id="{410FD256-4A6D-95A6-C8DB-3CE703F886B8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63">
                <a:extLst>
                  <a:ext uri="{FF2B5EF4-FFF2-40B4-BE49-F238E27FC236}">
                    <a16:creationId xmlns:a16="http://schemas.microsoft.com/office/drawing/2014/main" id="{ADCEF126-1E61-FDD1-7DC3-E6548E225443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49" name="Google Shape;3449;p63">
              <a:extLst>
                <a:ext uri="{FF2B5EF4-FFF2-40B4-BE49-F238E27FC236}">
                  <a16:creationId xmlns:a16="http://schemas.microsoft.com/office/drawing/2014/main" id="{00A9FBB7-FE0A-421D-C366-1A241E94DA52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3">
              <a:extLst>
                <a:ext uri="{FF2B5EF4-FFF2-40B4-BE49-F238E27FC236}">
                  <a16:creationId xmlns:a16="http://schemas.microsoft.com/office/drawing/2014/main" id="{E8F87D73-5F37-C750-93D6-95A1F7F0BC64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3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FDF41826-1CD8-AA7F-1DA4-6B3531E0D96C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3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9FEEBBEC-1899-F7B5-AC50-701171E750BD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3">
              <a:extLst>
                <a:ext uri="{FF2B5EF4-FFF2-40B4-BE49-F238E27FC236}">
                  <a16:creationId xmlns:a16="http://schemas.microsoft.com/office/drawing/2014/main" id="{50C5D40B-AE39-228A-20F1-CB8A9A8246E3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54" name="Google Shape;3454;p63">
              <a:extLst>
                <a:ext uri="{FF2B5EF4-FFF2-40B4-BE49-F238E27FC236}">
                  <a16:creationId xmlns:a16="http://schemas.microsoft.com/office/drawing/2014/main" id="{1A639443-0B16-76AE-3B74-4E688DE39852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3455" name="Google Shape;3455;p63">
                <a:extLst>
                  <a:ext uri="{FF2B5EF4-FFF2-40B4-BE49-F238E27FC236}">
                    <a16:creationId xmlns:a16="http://schemas.microsoft.com/office/drawing/2014/main" id="{E2F8D5B3-802A-ED95-44EA-D2158E310D92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63">
                <a:extLst>
                  <a:ext uri="{FF2B5EF4-FFF2-40B4-BE49-F238E27FC236}">
                    <a16:creationId xmlns:a16="http://schemas.microsoft.com/office/drawing/2014/main" id="{6740B53B-F347-6E30-D383-E89275A93D2D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294896C4-EB97-1119-BD7E-5C472B5332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975" y="1531904"/>
            <a:ext cx="3657477" cy="2546032"/>
          </a:xfrm>
          <a:prstGeom prst="rect">
            <a:avLst/>
          </a:prstGeom>
        </p:spPr>
      </p:pic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956A8350-CDB5-91C0-8B3D-A50AA95A7A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9702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1">
          <a:extLst>
            <a:ext uri="{FF2B5EF4-FFF2-40B4-BE49-F238E27FC236}">
              <a16:creationId xmlns:a16="http://schemas.microsoft.com/office/drawing/2014/main" id="{1D87780B-B939-6099-AE57-837ED60103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3" name="Google Shape;3433;p63">
            <a:extLst>
              <a:ext uri="{FF2B5EF4-FFF2-40B4-BE49-F238E27FC236}">
                <a16:creationId xmlns:a16="http://schemas.microsoft.com/office/drawing/2014/main" id="{5DFEDA7A-08BC-994B-1FDC-B9A0E46D4C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5274" y="1131455"/>
            <a:ext cx="3434245" cy="34771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Press Start 2P"/>
                <a:ea typeface="Press Start 2P"/>
                <a:cs typeface="Press Start 2P"/>
                <a:sym typeface="Press Start 2P"/>
              </a:rPr>
              <a:t>Action: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  <a:sym typeface="Press Start 2P"/>
              </a:rPr>
              <a:t>Navigation through the forest and around the lake to find additional NPCs.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0" indent="0">
              <a:buNone/>
            </a:pPr>
            <a:r>
              <a:rPr lang="en" sz="1200" dirty="0">
                <a:latin typeface="Press Start 2P"/>
              </a:rPr>
              <a:t>Dialog: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</a:rPr>
              <a:t>Mercury is the closest planet to the Sun and the smallest one in the entire Solar System</a:t>
            </a: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r>
              <a:rPr lang="en" sz="1200" dirty="0">
                <a:latin typeface="Press Start 2P"/>
              </a:rPr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</a:rPr>
              <a:t>Mercury is the closest planet to the Sun and the smallest one in the entire Solar System</a:t>
            </a:r>
          </a:p>
          <a:p>
            <a:pPr marL="0" indent="0">
              <a:buNone/>
            </a:pPr>
            <a:endParaRPr lang="en" sz="1200" dirty="0">
              <a:solidFill>
                <a:schemeClr val="hlink"/>
              </a:solidFill>
              <a:uFill>
                <a:noFill/>
              </a:uFill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" sz="1100" dirty="0">
              <a:solidFill>
                <a:schemeClr val="hlink"/>
              </a:solidFill>
              <a:uFill>
                <a:noFill/>
              </a:uFill>
            </a:endParaRP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" sz="1200" dirty="0">
              <a:latin typeface="Press Start 2P"/>
            </a:endParaRPr>
          </a:p>
        </p:txBody>
      </p:sp>
      <p:sp>
        <p:nvSpPr>
          <p:cNvPr id="3434" name="Google Shape;3434;p63">
            <a:extLst>
              <a:ext uri="{FF2B5EF4-FFF2-40B4-BE49-F238E27FC236}">
                <a16:creationId xmlns:a16="http://schemas.microsoft.com/office/drawing/2014/main" id="{73EB2A72-FBDE-E8A0-974A-C947729BB7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1755" y="584338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/>
              <a:t>Scene 6: Load lake scene</a:t>
            </a:r>
            <a:endParaRPr sz="2000" dirty="0"/>
          </a:p>
        </p:txBody>
      </p:sp>
      <p:grpSp>
        <p:nvGrpSpPr>
          <p:cNvPr id="3435" name="Google Shape;3435;p63">
            <a:extLst>
              <a:ext uri="{FF2B5EF4-FFF2-40B4-BE49-F238E27FC236}">
                <a16:creationId xmlns:a16="http://schemas.microsoft.com/office/drawing/2014/main" id="{B90D78DA-40DF-2D95-F56E-C9CC79E1EE8C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3436" name="Google Shape;3436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9C1BDC2D-0FB6-ECAC-DC56-BC621B51E533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FA504A3E-5E7F-E2BA-466F-6A20A5094EE9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16CDE61D-EDC2-59CB-F938-790E045F425C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DC9D47F3-CE0F-0C94-9AA4-39D3328E3149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0" name="Google Shape;3440;p63">
            <a:extLst>
              <a:ext uri="{FF2B5EF4-FFF2-40B4-BE49-F238E27FC236}">
                <a16:creationId xmlns:a16="http://schemas.microsoft.com/office/drawing/2014/main" id="{BB8F2958-7B5B-19E1-AA59-BD741BBA8EAA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3441" name="Google Shape;3441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B450F3CE-A4C4-F3B4-D623-F5949008F5ED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F8672CE9-64D4-528B-2B84-4021F4EEC7A5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32F6B7AF-3C53-9D0F-170A-DABCEA270A4C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E28BB5ED-1E96-0AB4-2E5C-8619AE5C74CA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5" name="Google Shape;3445;p63">
            <a:extLst>
              <a:ext uri="{FF2B5EF4-FFF2-40B4-BE49-F238E27FC236}">
                <a16:creationId xmlns:a16="http://schemas.microsoft.com/office/drawing/2014/main" id="{8E8B6368-B816-63A4-9681-BD6BFECEC126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3446" name="Google Shape;3446;p63">
              <a:extLst>
                <a:ext uri="{FF2B5EF4-FFF2-40B4-BE49-F238E27FC236}">
                  <a16:creationId xmlns:a16="http://schemas.microsoft.com/office/drawing/2014/main" id="{AA4A00E4-FE69-F0B5-18F5-387EE306702B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3447" name="Google Shape;3447;p63">
                <a:extLst>
                  <a:ext uri="{FF2B5EF4-FFF2-40B4-BE49-F238E27FC236}">
                    <a16:creationId xmlns:a16="http://schemas.microsoft.com/office/drawing/2014/main" id="{BE152625-994E-2AAA-DD95-E494DBB5824F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63">
                <a:extLst>
                  <a:ext uri="{FF2B5EF4-FFF2-40B4-BE49-F238E27FC236}">
                    <a16:creationId xmlns:a16="http://schemas.microsoft.com/office/drawing/2014/main" id="{B2B7EBE4-C4D2-9FB3-907B-4C9442184EB9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49" name="Google Shape;3449;p63">
              <a:extLst>
                <a:ext uri="{FF2B5EF4-FFF2-40B4-BE49-F238E27FC236}">
                  <a16:creationId xmlns:a16="http://schemas.microsoft.com/office/drawing/2014/main" id="{2110D1F7-ABF0-AE80-3CBF-17B8B795C203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3">
              <a:extLst>
                <a:ext uri="{FF2B5EF4-FFF2-40B4-BE49-F238E27FC236}">
                  <a16:creationId xmlns:a16="http://schemas.microsoft.com/office/drawing/2014/main" id="{3CB461B6-14E2-B932-25FF-DC3A7AF32FCF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3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96587475-6A6C-2315-C4EF-6824049FF650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3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BAC3E5E7-553F-1713-FD51-19DEC20CE1F5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3">
              <a:extLst>
                <a:ext uri="{FF2B5EF4-FFF2-40B4-BE49-F238E27FC236}">
                  <a16:creationId xmlns:a16="http://schemas.microsoft.com/office/drawing/2014/main" id="{AC7A4680-0018-36A6-434A-CB6B8D284180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54" name="Google Shape;3454;p63">
              <a:extLst>
                <a:ext uri="{FF2B5EF4-FFF2-40B4-BE49-F238E27FC236}">
                  <a16:creationId xmlns:a16="http://schemas.microsoft.com/office/drawing/2014/main" id="{7CE67D1D-B684-858C-034C-D4AA9C8B7E73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3455" name="Google Shape;3455;p63">
                <a:extLst>
                  <a:ext uri="{FF2B5EF4-FFF2-40B4-BE49-F238E27FC236}">
                    <a16:creationId xmlns:a16="http://schemas.microsoft.com/office/drawing/2014/main" id="{3D0031E1-D819-B7DD-99B8-2407D543BC02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63">
                <a:extLst>
                  <a:ext uri="{FF2B5EF4-FFF2-40B4-BE49-F238E27FC236}">
                    <a16:creationId xmlns:a16="http://schemas.microsoft.com/office/drawing/2014/main" id="{365F6DC5-0484-75DA-4A63-2DED21E685B8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5F33CB9-8C26-DA82-0897-B8ED17C043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975" y="1531904"/>
            <a:ext cx="3657477" cy="2546032"/>
          </a:xfrm>
          <a:prstGeom prst="rect">
            <a:avLst/>
          </a:prstGeom>
        </p:spPr>
      </p:pic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457E9808-6E6E-864D-0D04-F6BC001F70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3565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1">
          <a:extLst>
            <a:ext uri="{FF2B5EF4-FFF2-40B4-BE49-F238E27FC236}">
              <a16:creationId xmlns:a16="http://schemas.microsoft.com/office/drawing/2014/main" id="{1B3AA83D-CD96-D7C4-8356-47A30EEAB5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3" name="Google Shape;3433;p63">
            <a:extLst>
              <a:ext uri="{FF2B5EF4-FFF2-40B4-BE49-F238E27FC236}">
                <a16:creationId xmlns:a16="http://schemas.microsoft.com/office/drawing/2014/main" id="{F4528A01-D209-276A-2E6D-347284021D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5274" y="1131455"/>
            <a:ext cx="3434245" cy="34771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Press Start 2P"/>
                <a:ea typeface="Press Start 2P"/>
                <a:cs typeface="Press Start 2P"/>
                <a:sym typeface="Press Start 2P"/>
              </a:rPr>
              <a:t>Action: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  <a:sym typeface="Press Start 2P"/>
              </a:rPr>
              <a:t>An isolated area with only one NPC.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0" indent="0">
              <a:buNone/>
            </a:pPr>
            <a:r>
              <a:rPr lang="en" sz="1200" dirty="0">
                <a:latin typeface="Press Start 2P"/>
              </a:rPr>
              <a:t>Dialog: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</a:rPr>
              <a:t>Speaking with the NPC about his task in the forest.</a:t>
            </a: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r>
              <a:rPr lang="en" sz="1200" dirty="0">
                <a:latin typeface="Press Start 2P"/>
              </a:rPr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</a:rPr>
              <a:t>Mercury is the closest planet to the Sun and the smallest one in the entire Solar System</a:t>
            </a:r>
          </a:p>
          <a:p>
            <a:pPr marL="0" indent="0">
              <a:buNone/>
            </a:pPr>
            <a:endParaRPr lang="en" sz="1200" dirty="0">
              <a:solidFill>
                <a:schemeClr val="hlink"/>
              </a:solidFill>
              <a:uFill>
                <a:noFill/>
              </a:uFill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" sz="1100" dirty="0">
              <a:solidFill>
                <a:schemeClr val="hlink"/>
              </a:solidFill>
              <a:uFill>
                <a:noFill/>
              </a:uFill>
            </a:endParaRP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" sz="1200" dirty="0">
              <a:latin typeface="Press Start 2P"/>
            </a:endParaRPr>
          </a:p>
        </p:txBody>
      </p:sp>
      <p:sp>
        <p:nvSpPr>
          <p:cNvPr id="3434" name="Google Shape;3434;p63">
            <a:extLst>
              <a:ext uri="{FF2B5EF4-FFF2-40B4-BE49-F238E27FC236}">
                <a16:creationId xmlns:a16="http://schemas.microsoft.com/office/drawing/2014/main" id="{288EBBE4-A3AF-BC35-6866-A620615C15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1755" y="584338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/>
              <a:t>Scene 7: Load Lumberyard</a:t>
            </a:r>
            <a:endParaRPr sz="2000" dirty="0"/>
          </a:p>
        </p:txBody>
      </p:sp>
      <p:grpSp>
        <p:nvGrpSpPr>
          <p:cNvPr id="3435" name="Google Shape;3435;p63">
            <a:extLst>
              <a:ext uri="{FF2B5EF4-FFF2-40B4-BE49-F238E27FC236}">
                <a16:creationId xmlns:a16="http://schemas.microsoft.com/office/drawing/2014/main" id="{E82631A5-B757-B38F-00AD-B21916D88D05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3436" name="Google Shape;3436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240294E3-AD7C-9736-63C4-9A515CBB8836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56C6687A-25E5-3663-F5F9-94E5DFAC3DE8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C69F0E95-2F23-B1B1-EFF3-85A2EE6B167E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297CC560-395C-1121-D544-038F04BECB48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0" name="Google Shape;3440;p63">
            <a:extLst>
              <a:ext uri="{FF2B5EF4-FFF2-40B4-BE49-F238E27FC236}">
                <a16:creationId xmlns:a16="http://schemas.microsoft.com/office/drawing/2014/main" id="{01B5130D-A11C-2A4D-A811-6873455A56EC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3441" name="Google Shape;3441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4D75E370-6ED8-825E-BB50-87F1556E8D87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EB421CBB-09BA-D5A0-62C6-B14B9D167797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E9059795-975B-7CBD-845C-BF7717192CAB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1C56F501-68A2-D0B2-78E5-126A880A14BF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5" name="Google Shape;3445;p63">
            <a:extLst>
              <a:ext uri="{FF2B5EF4-FFF2-40B4-BE49-F238E27FC236}">
                <a16:creationId xmlns:a16="http://schemas.microsoft.com/office/drawing/2014/main" id="{5944906B-3657-D212-4AA4-4C8A7E64E593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3446" name="Google Shape;3446;p63">
              <a:extLst>
                <a:ext uri="{FF2B5EF4-FFF2-40B4-BE49-F238E27FC236}">
                  <a16:creationId xmlns:a16="http://schemas.microsoft.com/office/drawing/2014/main" id="{00E98375-29E3-C1F6-D352-E8337E2E918F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3447" name="Google Shape;3447;p63">
                <a:extLst>
                  <a:ext uri="{FF2B5EF4-FFF2-40B4-BE49-F238E27FC236}">
                    <a16:creationId xmlns:a16="http://schemas.microsoft.com/office/drawing/2014/main" id="{E47A6170-DB56-9C4D-F70F-572BC828D50C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63">
                <a:extLst>
                  <a:ext uri="{FF2B5EF4-FFF2-40B4-BE49-F238E27FC236}">
                    <a16:creationId xmlns:a16="http://schemas.microsoft.com/office/drawing/2014/main" id="{DC0CD2CD-864F-610A-3F4C-A13EA9D009CA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49" name="Google Shape;3449;p63">
              <a:extLst>
                <a:ext uri="{FF2B5EF4-FFF2-40B4-BE49-F238E27FC236}">
                  <a16:creationId xmlns:a16="http://schemas.microsoft.com/office/drawing/2014/main" id="{02975FDE-37A3-A7AC-D39B-EB8B02BAD2E9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3">
              <a:extLst>
                <a:ext uri="{FF2B5EF4-FFF2-40B4-BE49-F238E27FC236}">
                  <a16:creationId xmlns:a16="http://schemas.microsoft.com/office/drawing/2014/main" id="{AE5AF487-F7BF-8991-7E02-D1ED35FD40AB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3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DDE34A93-C91C-9255-4B77-BF1A1EAE9B5E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3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238CF03A-6CBF-926D-DE41-FAAC38E9EFC8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3">
              <a:extLst>
                <a:ext uri="{FF2B5EF4-FFF2-40B4-BE49-F238E27FC236}">
                  <a16:creationId xmlns:a16="http://schemas.microsoft.com/office/drawing/2014/main" id="{62DA57DF-9654-3EBF-B3E9-EFD72451A966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54" name="Google Shape;3454;p63">
              <a:extLst>
                <a:ext uri="{FF2B5EF4-FFF2-40B4-BE49-F238E27FC236}">
                  <a16:creationId xmlns:a16="http://schemas.microsoft.com/office/drawing/2014/main" id="{005C8005-3E1C-03C7-1748-76223A207BC3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3455" name="Google Shape;3455;p63">
                <a:extLst>
                  <a:ext uri="{FF2B5EF4-FFF2-40B4-BE49-F238E27FC236}">
                    <a16:creationId xmlns:a16="http://schemas.microsoft.com/office/drawing/2014/main" id="{814BF518-4CC7-D787-F38E-D21D823B82E8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63">
                <a:extLst>
                  <a:ext uri="{FF2B5EF4-FFF2-40B4-BE49-F238E27FC236}">
                    <a16:creationId xmlns:a16="http://schemas.microsoft.com/office/drawing/2014/main" id="{88FB2802-07B0-34BA-126A-207030BA9C7F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2ECD43CC-D012-96F5-B127-6219BBCB54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975" y="1531904"/>
            <a:ext cx="3657477" cy="2546032"/>
          </a:xfrm>
          <a:prstGeom prst="rect">
            <a:avLst/>
          </a:prstGeom>
        </p:spPr>
      </p:pic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205B841C-0F12-0436-74CF-AE72CF79F7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7879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1">
          <a:extLst>
            <a:ext uri="{FF2B5EF4-FFF2-40B4-BE49-F238E27FC236}">
              <a16:creationId xmlns:a16="http://schemas.microsoft.com/office/drawing/2014/main" id="{660BA1C3-4128-4D6B-5B1D-9B0BD5C78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3" name="Google Shape;3433;p63">
            <a:extLst>
              <a:ext uri="{FF2B5EF4-FFF2-40B4-BE49-F238E27FC236}">
                <a16:creationId xmlns:a16="http://schemas.microsoft.com/office/drawing/2014/main" id="{57C13FB6-159F-DDA1-F21D-4B7DE393A6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5274" y="1131455"/>
            <a:ext cx="3434245" cy="34771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Press Start 2P"/>
                <a:ea typeface="Press Start 2P"/>
                <a:cs typeface="Press Start 2P"/>
                <a:sym typeface="Press Start 2P"/>
              </a:rPr>
              <a:t>Action: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  <a:sym typeface="Press Start 2P"/>
              </a:rPr>
              <a:t>Full screen dialogue box appears after win conditions are met.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0" indent="0">
              <a:buNone/>
            </a:pPr>
            <a:r>
              <a:rPr lang="en" sz="1200" dirty="0">
                <a:latin typeface="Press Start 2P"/>
              </a:rPr>
              <a:t>Dialog: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</a:rPr>
              <a:t>Text on screen that explains ending achieved by the player.</a:t>
            </a: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r>
              <a:rPr lang="en" sz="1200" dirty="0">
                <a:latin typeface="Press Start 2P"/>
              </a:rPr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hlink"/>
                </a:solidFill>
                <a:uFill>
                  <a:noFill/>
                </a:uFill>
              </a:rPr>
              <a:t>Three possible endings are planned depending on what has been achieved.</a:t>
            </a:r>
          </a:p>
          <a:p>
            <a:pPr marL="0" indent="0">
              <a:buNone/>
            </a:pPr>
            <a:endParaRPr lang="en" sz="1200" dirty="0">
              <a:solidFill>
                <a:schemeClr val="hlink"/>
              </a:solidFill>
              <a:uFill>
                <a:noFill/>
              </a:uFill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indent="0">
              <a:buNone/>
            </a:pPr>
            <a:endParaRPr lang="en" sz="1200" dirty="0">
              <a:latin typeface="Press Start 2P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" sz="1100" dirty="0">
              <a:solidFill>
                <a:schemeClr val="hlink"/>
              </a:solidFill>
              <a:uFill>
                <a:noFill/>
              </a:uFill>
            </a:endParaRP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" sz="1200" dirty="0">
              <a:latin typeface="Press Start 2P"/>
            </a:endParaRPr>
          </a:p>
        </p:txBody>
      </p:sp>
      <p:sp>
        <p:nvSpPr>
          <p:cNvPr id="3434" name="Google Shape;3434;p63">
            <a:extLst>
              <a:ext uri="{FF2B5EF4-FFF2-40B4-BE49-F238E27FC236}">
                <a16:creationId xmlns:a16="http://schemas.microsoft.com/office/drawing/2014/main" id="{B135578D-CA0D-898C-A1D3-98B4299283D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1755" y="584338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/>
              <a:t>Scene 8: Victory screens</a:t>
            </a:r>
            <a:endParaRPr sz="2000" dirty="0"/>
          </a:p>
        </p:txBody>
      </p:sp>
      <p:grpSp>
        <p:nvGrpSpPr>
          <p:cNvPr id="3435" name="Google Shape;3435;p63">
            <a:extLst>
              <a:ext uri="{FF2B5EF4-FFF2-40B4-BE49-F238E27FC236}">
                <a16:creationId xmlns:a16="http://schemas.microsoft.com/office/drawing/2014/main" id="{E63467AE-36AB-76A9-5556-F44CC3ED0410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3436" name="Google Shape;3436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47E03C94-361B-CAC3-9407-10988273CE7E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09C76A3E-5AAD-E64A-64D1-ECCB2150E152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5401E684-384E-9A04-BC34-D09D4001062F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4C69586C-0059-A0A9-69F1-70A1A5BC0F91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0" name="Google Shape;3440;p63">
            <a:extLst>
              <a:ext uri="{FF2B5EF4-FFF2-40B4-BE49-F238E27FC236}">
                <a16:creationId xmlns:a16="http://schemas.microsoft.com/office/drawing/2014/main" id="{A1DC2082-C9E7-35E1-1F2C-3EEAA2B62CC9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3441" name="Google Shape;3441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FF4A9502-5CBF-9811-7716-549A13FC0F67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76113C5A-8A4E-A63E-347A-97E4A5361EC8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EADCFDA3-F471-BC7C-4EA7-3B5FD60F4818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3">
              <a:hlinkClick r:id="rId3" action="ppaction://hlinksldjump"/>
              <a:extLst>
                <a:ext uri="{FF2B5EF4-FFF2-40B4-BE49-F238E27FC236}">
                  <a16:creationId xmlns:a16="http://schemas.microsoft.com/office/drawing/2014/main" id="{FF5E0981-8903-513D-8B88-CE7403F86C8A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5" name="Google Shape;3445;p63">
            <a:extLst>
              <a:ext uri="{FF2B5EF4-FFF2-40B4-BE49-F238E27FC236}">
                <a16:creationId xmlns:a16="http://schemas.microsoft.com/office/drawing/2014/main" id="{4624508F-08B6-7BB2-C4F0-65D31DDC5E85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3446" name="Google Shape;3446;p63">
              <a:extLst>
                <a:ext uri="{FF2B5EF4-FFF2-40B4-BE49-F238E27FC236}">
                  <a16:creationId xmlns:a16="http://schemas.microsoft.com/office/drawing/2014/main" id="{23FB0369-B363-AE71-0E12-20E77BA91CFE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3447" name="Google Shape;3447;p63">
                <a:extLst>
                  <a:ext uri="{FF2B5EF4-FFF2-40B4-BE49-F238E27FC236}">
                    <a16:creationId xmlns:a16="http://schemas.microsoft.com/office/drawing/2014/main" id="{0C955900-A164-367E-BD47-087446864242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63">
                <a:extLst>
                  <a:ext uri="{FF2B5EF4-FFF2-40B4-BE49-F238E27FC236}">
                    <a16:creationId xmlns:a16="http://schemas.microsoft.com/office/drawing/2014/main" id="{D760BE8E-E68F-E85E-B717-F2571F9AD5A1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49" name="Google Shape;3449;p63">
              <a:extLst>
                <a:ext uri="{FF2B5EF4-FFF2-40B4-BE49-F238E27FC236}">
                  <a16:creationId xmlns:a16="http://schemas.microsoft.com/office/drawing/2014/main" id="{BB13828F-2084-A98C-4DA2-7FCF5BB5BF56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3">
              <a:extLst>
                <a:ext uri="{FF2B5EF4-FFF2-40B4-BE49-F238E27FC236}">
                  <a16:creationId xmlns:a16="http://schemas.microsoft.com/office/drawing/2014/main" id="{147154E1-8F57-C275-AA40-278A6D271B53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3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D35898A1-8D09-41C0-7049-28486DFFB5C1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3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753ADD58-7B75-D92C-7B14-BE680D72DFED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3">
              <a:extLst>
                <a:ext uri="{FF2B5EF4-FFF2-40B4-BE49-F238E27FC236}">
                  <a16:creationId xmlns:a16="http://schemas.microsoft.com/office/drawing/2014/main" id="{E378442B-E932-05B6-6C5A-0C6545B8A48E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54" name="Google Shape;3454;p63">
              <a:extLst>
                <a:ext uri="{FF2B5EF4-FFF2-40B4-BE49-F238E27FC236}">
                  <a16:creationId xmlns:a16="http://schemas.microsoft.com/office/drawing/2014/main" id="{7F6F087E-4B63-8033-27FB-5E73D561DE91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3455" name="Google Shape;3455;p63">
                <a:extLst>
                  <a:ext uri="{FF2B5EF4-FFF2-40B4-BE49-F238E27FC236}">
                    <a16:creationId xmlns:a16="http://schemas.microsoft.com/office/drawing/2014/main" id="{2698F4B4-5810-E108-B281-8F78D55AF256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63">
                <a:extLst>
                  <a:ext uri="{FF2B5EF4-FFF2-40B4-BE49-F238E27FC236}">
                    <a16:creationId xmlns:a16="http://schemas.microsoft.com/office/drawing/2014/main" id="{110CAD9E-B840-48D7-624B-584D2AD1FAAD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1C65849B-267A-0D14-762B-B50152F9E9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975" y="1531904"/>
            <a:ext cx="3657477" cy="2546032"/>
          </a:xfrm>
          <a:prstGeom prst="rect">
            <a:avLst/>
          </a:prstGeom>
        </p:spPr>
      </p:pic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716BD8F5-6447-FE2B-8167-BF4BFCF2CE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757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32"/>
          <p:cNvSpPr/>
          <p:nvPr/>
        </p:nvSpPr>
        <p:spPr>
          <a:xfrm>
            <a:off x="4195003" y="1401564"/>
            <a:ext cx="807300" cy="807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7" name="Google Shape;1707;p32"/>
          <p:cNvSpPr/>
          <p:nvPr/>
        </p:nvSpPr>
        <p:spPr>
          <a:xfrm>
            <a:off x="4195003" y="2525376"/>
            <a:ext cx="807300" cy="807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8" name="Google Shape;1708;p32"/>
          <p:cNvSpPr/>
          <p:nvPr/>
        </p:nvSpPr>
        <p:spPr>
          <a:xfrm>
            <a:off x="644373" y="3649188"/>
            <a:ext cx="807300" cy="807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9" name="Google Shape;1709;p32"/>
          <p:cNvSpPr/>
          <p:nvPr/>
        </p:nvSpPr>
        <p:spPr>
          <a:xfrm>
            <a:off x="644373" y="1401564"/>
            <a:ext cx="807300" cy="807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0" name="Google Shape;1710;p32"/>
          <p:cNvSpPr/>
          <p:nvPr/>
        </p:nvSpPr>
        <p:spPr>
          <a:xfrm>
            <a:off x="644373" y="2525376"/>
            <a:ext cx="807300" cy="807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1" name="Google Shape;1711;p32"/>
          <p:cNvSpPr/>
          <p:nvPr/>
        </p:nvSpPr>
        <p:spPr>
          <a:xfrm>
            <a:off x="4195003" y="3649188"/>
            <a:ext cx="807300" cy="807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2" name="Google Shape;1712;p32"/>
          <p:cNvSpPr txBox="1">
            <a:spLocks noGrp="1"/>
          </p:cNvSpPr>
          <p:nvPr>
            <p:ph type="subTitle" idx="1"/>
          </p:nvPr>
        </p:nvSpPr>
        <p:spPr>
          <a:xfrm>
            <a:off x="1487743" y="1547056"/>
            <a:ext cx="2532909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Game </a:t>
            </a:r>
            <a:r>
              <a:rPr lang="en-US" altLang="zh-CN" dirty="0"/>
              <a:t>Story</a:t>
            </a:r>
            <a:endParaRPr dirty="0"/>
          </a:p>
        </p:txBody>
      </p:sp>
      <p:sp>
        <p:nvSpPr>
          <p:cNvPr id="1714" name="Google Shape;1714;p32"/>
          <p:cNvSpPr txBox="1">
            <a:spLocks noGrp="1"/>
          </p:cNvSpPr>
          <p:nvPr>
            <p:ph type="title" idx="6"/>
          </p:nvPr>
        </p:nvSpPr>
        <p:spPr>
          <a:xfrm>
            <a:off x="4214653" y="1541508"/>
            <a:ext cx="768000" cy="527400"/>
          </a:xfrm>
          <a:prstGeom prst="rect">
            <a:avLst/>
          </a:prstGeom>
        </p:spPr>
        <p:txBody>
          <a:bodyPr spcFirstLastPara="1" wrap="square" lIns="91425" tIns="192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15" name="Google Shape;1715;p32"/>
          <p:cNvSpPr txBox="1">
            <a:spLocks noGrp="1"/>
          </p:cNvSpPr>
          <p:nvPr>
            <p:ph type="title" idx="9"/>
          </p:nvPr>
        </p:nvSpPr>
        <p:spPr>
          <a:xfrm>
            <a:off x="587776" y="567990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1716" name="Google Shape;1716;p32"/>
          <p:cNvSpPr txBox="1">
            <a:spLocks noGrp="1"/>
          </p:cNvSpPr>
          <p:nvPr>
            <p:ph type="title" idx="13"/>
          </p:nvPr>
        </p:nvSpPr>
        <p:spPr>
          <a:xfrm>
            <a:off x="4214653" y="3789144"/>
            <a:ext cx="768000" cy="527400"/>
          </a:xfrm>
          <a:prstGeom prst="rect">
            <a:avLst/>
          </a:prstGeom>
        </p:spPr>
        <p:txBody>
          <a:bodyPr spcFirstLastPara="1" wrap="square" lIns="91425" tIns="192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06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17" name="Google Shape;1717;p32"/>
          <p:cNvSpPr txBox="1">
            <a:spLocks noGrp="1"/>
          </p:cNvSpPr>
          <p:nvPr>
            <p:ph type="title"/>
          </p:nvPr>
        </p:nvSpPr>
        <p:spPr>
          <a:xfrm>
            <a:off x="664023" y="1541508"/>
            <a:ext cx="768000" cy="527400"/>
          </a:xfrm>
          <a:prstGeom prst="rect">
            <a:avLst/>
          </a:prstGeom>
        </p:spPr>
        <p:txBody>
          <a:bodyPr spcFirstLastPara="1" wrap="square" lIns="91425" tIns="192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18" name="Google Shape;1718;p32"/>
          <p:cNvSpPr txBox="1">
            <a:spLocks noGrp="1"/>
          </p:cNvSpPr>
          <p:nvPr>
            <p:ph type="title" idx="3"/>
          </p:nvPr>
        </p:nvSpPr>
        <p:spPr>
          <a:xfrm>
            <a:off x="664023" y="3789132"/>
            <a:ext cx="768000" cy="527400"/>
          </a:xfrm>
          <a:prstGeom prst="rect">
            <a:avLst/>
          </a:prstGeom>
        </p:spPr>
        <p:txBody>
          <a:bodyPr spcFirstLastPara="1" wrap="square" lIns="91425" tIns="192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19" name="Google Shape;1719;p32"/>
          <p:cNvSpPr txBox="1">
            <a:spLocks noGrp="1"/>
          </p:cNvSpPr>
          <p:nvPr>
            <p:ph type="subTitle" idx="4"/>
          </p:nvPr>
        </p:nvSpPr>
        <p:spPr>
          <a:xfrm>
            <a:off x="1495627" y="3789132"/>
            <a:ext cx="2512809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Storyboard</a:t>
            </a:r>
            <a:endParaRPr lang="en-US" dirty="0"/>
          </a:p>
        </p:txBody>
      </p:sp>
      <p:sp>
        <p:nvSpPr>
          <p:cNvPr id="1721" name="Google Shape;1721;p32"/>
          <p:cNvSpPr txBox="1">
            <a:spLocks noGrp="1"/>
          </p:cNvSpPr>
          <p:nvPr>
            <p:ph type="subTitle" idx="7"/>
          </p:nvPr>
        </p:nvSpPr>
        <p:spPr>
          <a:xfrm>
            <a:off x="5046257" y="1467262"/>
            <a:ext cx="2335685" cy="6758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Flow Diagrams</a:t>
            </a:r>
            <a:endParaRPr dirty="0"/>
          </a:p>
        </p:txBody>
      </p:sp>
      <p:sp>
        <p:nvSpPr>
          <p:cNvPr id="1723" name="Google Shape;1723;p32"/>
          <p:cNvSpPr txBox="1">
            <a:spLocks noGrp="1"/>
          </p:cNvSpPr>
          <p:nvPr>
            <p:ph type="subTitle" idx="14"/>
          </p:nvPr>
        </p:nvSpPr>
        <p:spPr>
          <a:xfrm>
            <a:off x="5046257" y="3720434"/>
            <a:ext cx="2512809" cy="6647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IndividualUse Case</a:t>
            </a:r>
            <a:endParaRPr dirty="0"/>
          </a:p>
        </p:txBody>
      </p:sp>
      <p:sp>
        <p:nvSpPr>
          <p:cNvPr id="1725" name="Google Shape;1725;p32"/>
          <p:cNvSpPr txBox="1">
            <a:spLocks noGrp="1"/>
          </p:cNvSpPr>
          <p:nvPr>
            <p:ph type="title" idx="16"/>
          </p:nvPr>
        </p:nvSpPr>
        <p:spPr>
          <a:xfrm>
            <a:off x="664023" y="2665320"/>
            <a:ext cx="768000" cy="527400"/>
          </a:xfrm>
          <a:prstGeom prst="rect">
            <a:avLst/>
          </a:prstGeom>
        </p:spPr>
        <p:txBody>
          <a:bodyPr spcFirstLastPara="1" wrap="square" lIns="91425" tIns="192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26" name="Google Shape;1726;p32"/>
          <p:cNvSpPr txBox="1">
            <a:spLocks noGrp="1"/>
          </p:cNvSpPr>
          <p:nvPr>
            <p:ph type="subTitle" idx="17"/>
          </p:nvPr>
        </p:nvSpPr>
        <p:spPr>
          <a:xfrm>
            <a:off x="1495627" y="2665320"/>
            <a:ext cx="2483345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About Us</a:t>
            </a:r>
          </a:p>
        </p:txBody>
      </p:sp>
      <p:sp>
        <p:nvSpPr>
          <p:cNvPr id="1728" name="Google Shape;1728;p32"/>
          <p:cNvSpPr txBox="1">
            <a:spLocks noGrp="1"/>
          </p:cNvSpPr>
          <p:nvPr>
            <p:ph type="title" idx="19"/>
          </p:nvPr>
        </p:nvSpPr>
        <p:spPr>
          <a:xfrm>
            <a:off x="4214653" y="2665320"/>
            <a:ext cx="768000" cy="527400"/>
          </a:xfrm>
          <a:prstGeom prst="rect">
            <a:avLst/>
          </a:prstGeom>
        </p:spPr>
        <p:txBody>
          <a:bodyPr spcFirstLastPara="1" wrap="square" lIns="91425" tIns="192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05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29" name="Google Shape;1729;p32"/>
          <p:cNvSpPr txBox="1">
            <a:spLocks noGrp="1"/>
          </p:cNvSpPr>
          <p:nvPr>
            <p:ph type="subTitle" idx="20"/>
          </p:nvPr>
        </p:nvSpPr>
        <p:spPr>
          <a:xfrm>
            <a:off x="5048591" y="2586077"/>
            <a:ext cx="2144700" cy="6964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Global </a:t>
            </a:r>
            <a:r>
              <a:rPr lang="en-US" altLang="zh-CN" dirty="0"/>
              <a:t>Use Case</a:t>
            </a:r>
            <a:endParaRPr dirty="0"/>
          </a:p>
        </p:txBody>
      </p:sp>
      <p:grpSp>
        <p:nvGrpSpPr>
          <p:cNvPr id="1731" name="Google Shape;1731;p32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1732" name="Google Shape;1732;p32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2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2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2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6" name="Google Shape;1736;p32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1737" name="Google Shape;1737;p32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2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2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2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1" name="Google Shape;1741;p32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1742" name="Google Shape;1742;p32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1743" name="Google Shape;1743;p32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2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45" name="Google Shape;1745;p32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2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2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2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2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0" name="Google Shape;1750;p32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1751" name="Google Shape;1751;p32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32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7" name="Picture 6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20D82714-D88B-821D-BC7F-5BC4721F98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6">
          <a:extLst>
            <a:ext uri="{FF2B5EF4-FFF2-40B4-BE49-F238E27FC236}">
              <a16:creationId xmlns:a16="http://schemas.microsoft.com/office/drawing/2014/main" id="{BFE2F3CD-4214-800B-315B-41F3633859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screenshot">
            <a:extLst>
              <a:ext uri="{FF2B5EF4-FFF2-40B4-BE49-F238E27FC236}">
                <a16:creationId xmlns:a16="http://schemas.microsoft.com/office/drawing/2014/main" id="{151EBAA2-0957-EEEC-E540-74A440AE4CD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1120"/>
          <a:stretch/>
        </p:blipFill>
        <p:spPr bwMode="auto">
          <a:xfrm>
            <a:off x="401246" y="500270"/>
            <a:ext cx="7206457" cy="424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57" name="Google Shape;1757;p33">
            <a:extLst>
              <a:ext uri="{FF2B5EF4-FFF2-40B4-BE49-F238E27FC236}">
                <a16:creationId xmlns:a16="http://schemas.microsoft.com/office/drawing/2014/main" id="{B2BFC5C3-ACFD-84A1-0B3D-D85131835CB9}"/>
              </a:ext>
            </a:extLst>
          </p:cNvPr>
          <p:cNvSpPr/>
          <p:nvPr/>
        </p:nvSpPr>
        <p:spPr>
          <a:xfrm flipH="1">
            <a:off x="821528" y="1047218"/>
            <a:ext cx="1313100" cy="1313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33">
            <a:extLst>
              <a:ext uri="{FF2B5EF4-FFF2-40B4-BE49-F238E27FC236}">
                <a16:creationId xmlns:a16="http://schemas.microsoft.com/office/drawing/2014/main" id="{A9487955-01F0-1799-C6CA-6507113D46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1528" y="2728275"/>
            <a:ext cx="5394545" cy="84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accent3">
                    <a:lumMod val="10000"/>
                  </a:schemeClr>
                </a:solidFill>
              </a:rPr>
              <a:t>Data Flow Diagrams</a:t>
            </a:r>
          </a:p>
        </p:txBody>
      </p:sp>
      <p:sp>
        <p:nvSpPr>
          <p:cNvPr id="1759" name="Google Shape;1759;p33">
            <a:extLst>
              <a:ext uri="{FF2B5EF4-FFF2-40B4-BE49-F238E27FC236}">
                <a16:creationId xmlns:a16="http://schemas.microsoft.com/office/drawing/2014/main" id="{2211A46C-B3B1-11F0-631C-81231008D01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21528" y="4043315"/>
            <a:ext cx="5199300" cy="4662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could enter a subtitle here if you need it</a:t>
            </a:r>
            <a:endParaRPr dirty="0"/>
          </a:p>
        </p:txBody>
      </p:sp>
      <p:sp>
        <p:nvSpPr>
          <p:cNvPr id="1760" name="Google Shape;1760;p33">
            <a:extLst>
              <a:ext uri="{FF2B5EF4-FFF2-40B4-BE49-F238E27FC236}">
                <a16:creationId xmlns:a16="http://schemas.microsoft.com/office/drawing/2014/main" id="{5A066C3C-39CC-F7C1-860A-9EA5A6F3138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821528" y="1240418"/>
            <a:ext cx="1313100" cy="926700"/>
          </a:xfrm>
          <a:prstGeom prst="rect">
            <a:avLst/>
          </a:prstGeom>
        </p:spPr>
        <p:txBody>
          <a:bodyPr spcFirstLastPara="1" wrap="square" lIns="91425" tIns="2651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1761" name="Google Shape;1761;p33">
            <a:extLst>
              <a:ext uri="{FF2B5EF4-FFF2-40B4-BE49-F238E27FC236}">
                <a16:creationId xmlns:a16="http://schemas.microsoft.com/office/drawing/2014/main" id="{0B5FA613-DA88-C04D-8FF1-AEF566681467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1762" name="Google Shape;1762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B3CD3DA9-5AA4-80D7-7E1C-7280DA0AE5EC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10385DBD-A944-5C8E-FFBB-EB716066D1A7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EE27E4F1-E0D2-7477-26DB-178C69ADD3FE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EB56C4AF-0D10-B899-B2A7-FB3AE7E75389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33">
            <a:extLst>
              <a:ext uri="{FF2B5EF4-FFF2-40B4-BE49-F238E27FC236}">
                <a16:creationId xmlns:a16="http://schemas.microsoft.com/office/drawing/2014/main" id="{81236ECA-A007-93F0-A355-E32E15872946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1767" name="Google Shape;1767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253898F0-2CE7-851D-F43A-182BCC066677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B50F76FF-D202-958D-20A9-A30826506AC9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ED570D3B-4D51-938E-D7A9-7C0AD764A420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CA5DF7AD-7263-5B63-DDE4-8CDF7DECF0E9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1" name="Google Shape;1771;p33">
            <a:extLst>
              <a:ext uri="{FF2B5EF4-FFF2-40B4-BE49-F238E27FC236}">
                <a16:creationId xmlns:a16="http://schemas.microsoft.com/office/drawing/2014/main" id="{975F99DB-2C69-0883-D575-F5A9987115D3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1772" name="Google Shape;1772;p33">
              <a:extLst>
                <a:ext uri="{FF2B5EF4-FFF2-40B4-BE49-F238E27FC236}">
                  <a16:creationId xmlns:a16="http://schemas.microsoft.com/office/drawing/2014/main" id="{3B9ABBE8-4ED3-1DB9-FA30-A6B35D7B2DE9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1773" name="Google Shape;1773;p33">
                <a:extLst>
                  <a:ext uri="{FF2B5EF4-FFF2-40B4-BE49-F238E27FC236}">
                    <a16:creationId xmlns:a16="http://schemas.microsoft.com/office/drawing/2014/main" id="{6219392E-058D-DACA-234F-356223A650FB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33">
                <a:extLst>
                  <a:ext uri="{FF2B5EF4-FFF2-40B4-BE49-F238E27FC236}">
                    <a16:creationId xmlns:a16="http://schemas.microsoft.com/office/drawing/2014/main" id="{01360BCC-8196-0BD3-BD09-EE772E98B151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75" name="Google Shape;1775;p33">
              <a:extLst>
                <a:ext uri="{FF2B5EF4-FFF2-40B4-BE49-F238E27FC236}">
                  <a16:creationId xmlns:a16="http://schemas.microsoft.com/office/drawing/2014/main" id="{64DFBA50-A847-6AB5-9EDB-CA87C0BE4BD4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3">
              <a:extLst>
                <a:ext uri="{FF2B5EF4-FFF2-40B4-BE49-F238E27FC236}">
                  <a16:creationId xmlns:a16="http://schemas.microsoft.com/office/drawing/2014/main" id="{E88F18D8-0280-C983-830B-4A798BAF1EE8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3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A20B7F65-ACAF-3B47-B90D-2A73A607C295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3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B33DE37D-8A57-CBA0-E83D-1399B5B077AA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3">
              <a:extLst>
                <a:ext uri="{FF2B5EF4-FFF2-40B4-BE49-F238E27FC236}">
                  <a16:creationId xmlns:a16="http://schemas.microsoft.com/office/drawing/2014/main" id="{812466DE-4ED2-789C-0D2B-0D758345856C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80" name="Google Shape;1780;p33">
              <a:extLst>
                <a:ext uri="{FF2B5EF4-FFF2-40B4-BE49-F238E27FC236}">
                  <a16:creationId xmlns:a16="http://schemas.microsoft.com/office/drawing/2014/main" id="{2CEE2B77-DC54-AD1D-8C14-D0481004AE48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1781" name="Google Shape;1781;p33">
                <a:extLst>
                  <a:ext uri="{FF2B5EF4-FFF2-40B4-BE49-F238E27FC236}">
                    <a16:creationId xmlns:a16="http://schemas.microsoft.com/office/drawing/2014/main" id="{26118A6B-845A-D0A7-792D-773A20C7246C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33">
                <a:extLst>
                  <a:ext uri="{FF2B5EF4-FFF2-40B4-BE49-F238E27FC236}">
                    <a16:creationId xmlns:a16="http://schemas.microsoft.com/office/drawing/2014/main" id="{7B4A7AF1-CA87-354E-A121-23DDFEAFFFD5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302EEACB-4075-9EE5-A3FB-D26521BDD5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1620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5" name="Google Shape;2785;p51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48966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CONTEXT</a:t>
            </a:r>
            <a:r>
              <a:rPr lang="zh-CN" altLang="en-US" dirty="0"/>
              <a:t> </a:t>
            </a:r>
            <a:r>
              <a:rPr lang="en-US" altLang="zh-CN" dirty="0"/>
              <a:t>DIAGRAM</a:t>
            </a:r>
            <a:endParaRPr dirty="0"/>
          </a:p>
        </p:txBody>
      </p:sp>
      <p:grpSp>
        <p:nvGrpSpPr>
          <p:cNvPr id="2789" name="Google Shape;2789;p51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790" name="Google Shape;2790;p51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1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1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1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4" name="Google Shape;2794;p51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795" name="Google Shape;2795;p51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1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1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1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9" name="Google Shape;2799;p51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800" name="Google Shape;2800;p51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801" name="Google Shape;2801;p51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51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3" name="Google Shape;2803;p51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1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1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1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1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8" name="Google Shape;2808;p51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809" name="Google Shape;2809;p51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51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78A9B270-F617-F395-2A82-D51111F79C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  <p:pic>
        <p:nvPicPr>
          <p:cNvPr id="4" name="Picture 3" descr="A diagram of a button input&#10;&#10;AI-generated content may be incorrect.">
            <a:extLst>
              <a:ext uri="{FF2B5EF4-FFF2-40B4-BE49-F238E27FC236}">
                <a16:creationId xmlns:a16="http://schemas.microsoft.com/office/drawing/2014/main" id="{336B1417-FEE3-4216-56C4-1D698CC48D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2671" y="1990693"/>
            <a:ext cx="4977158" cy="1998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997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4">
          <a:extLst>
            <a:ext uri="{FF2B5EF4-FFF2-40B4-BE49-F238E27FC236}">
              <a16:creationId xmlns:a16="http://schemas.microsoft.com/office/drawing/2014/main" id="{6115FDA7-6A67-D152-D603-8E7C12CBDF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5" name="Google Shape;2785;p51">
            <a:extLst>
              <a:ext uri="{FF2B5EF4-FFF2-40B4-BE49-F238E27FC236}">
                <a16:creationId xmlns:a16="http://schemas.microsoft.com/office/drawing/2014/main" id="{FF8ED377-3DE6-93DE-1579-CD569DCBB8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48966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DIAGRAM</a:t>
            </a:r>
            <a:r>
              <a:rPr lang="zh-CN" altLang="en-US" dirty="0"/>
              <a:t> </a:t>
            </a:r>
            <a:r>
              <a:rPr lang="en-US" altLang="zh-CN" dirty="0"/>
              <a:t>0</a:t>
            </a:r>
            <a:endParaRPr dirty="0"/>
          </a:p>
        </p:txBody>
      </p:sp>
      <p:grpSp>
        <p:nvGrpSpPr>
          <p:cNvPr id="2789" name="Google Shape;2789;p51">
            <a:extLst>
              <a:ext uri="{FF2B5EF4-FFF2-40B4-BE49-F238E27FC236}">
                <a16:creationId xmlns:a16="http://schemas.microsoft.com/office/drawing/2014/main" id="{6DBBF81B-F99D-C9CF-82C6-228972186831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790" name="Google Shape;2790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AAE085A7-8C8F-9702-EAC8-A43DEA4F71CA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DB1BC251-C681-DFA5-3A43-A12BE090B7D2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B09C7A19-350C-C1AB-D84B-09E30FE4D8E9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CADCDA77-A02B-57E2-9204-859561A40077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4" name="Google Shape;2794;p51">
            <a:extLst>
              <a:ext uri="{FF2B5EF4-FFF2-40B4-BE49-F238E27FC236}">
                <a16:creationId xmlns:a16="http://schemas.microsoft.com/office/drawing/2014/main" id="{11534E24-C9A1-9B6A-C2B3-72443938E97F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795" name="Google Shape;2795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B2F26BA3-EC9B-4B19-977A-4B10F354CBD7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A463297F-3D30-AD53-E01E-A201248F3699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BC73889A-C731-82F7-8787-6867E79759E3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CF01C03D-B1BE-6EA4-3031-D0FDB9120828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9" name="Google Shape;2799;p51">
            <a:extLst>
              <a:ext uri="{FF2B5EF4-FFF2-40B4-BE49-F238E27FC236}">
                <a16:creationId xmlns:a16="http://schemas.microsoft.com/office/drawing/2014/main" id="{5531978D-2378-F579-27CA-741CA5358F47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800" name="Google Shape;2800;p51">
              <a:extLst>
                <a:ext uri="{FF2B5EF4-FFF2-40B4-BE49-F238E27FC236}">
                  <a16:creationId xmlns:a16="http://schemas.microsoft.com/office/drawing/2014/main" id="{B654315F-17EA-057E-8769-7651A462EA14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801" name="Google Shape;2801;p51">
                <a:extLst>
                  <a:ext uri="{FF2B5EF4-FFF2-40B4-BE49-F238E27FC236}">
                    <a16:creationId xmlns:a16="http://schemas.microsoft.com/office/drawing/2014/main" id="{74DE035D-C2FC-A26B-4788-BD5ED3BF179F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51">
                <a:extLst>
                  <a:ext uri="{FF2B5EF4-FFF2-40B4-BE49-F238E27FC236}">
                    <a16:creationId xmlns:a16="http://schemas.microsoft.com/office/drawing/2014/main" id="{CA27CB46-3F80-0657-2EC3-52F7656AE379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3" name="Google Shape;2803;p51">
              <a:extLst>
                <a:ext uri="{FF2B5EF4-FFF2-40B4-BE49-F238E27FC236}">
                  <a16:creationId xmlns:a16="http://schemas.microsoft.com/office/drawing/2014/main" id="{343F98DA-7A4B-D868-9450-91E7375D0589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1">
              <a:extLst>
                <a:ext uri="{FF2B5EF4-FFF2-40B4-BE49-F238E27FC236}">
                  <a16:creationId xmlns:a16="http://schemas.microsoft.com/office/drawing/2014/main" id="{BAE87D6B-AD19-6FA0-816C-6B3947E0D93C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1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61F36135-C6EA-384B-8393-888C77AEEE52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1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ED480B56-E9C7-4A40-5B28-825FAF8C9720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1">
              <a:extLst>
                <a:ext uri="{FF2B5EF4-FFF2-40B4-BE49-F238E27FC236}">
                  <a16:creationId xmlns:a16="http://schemas.microsoft.com/office/drawing/2014/main" id="{BF2704FB-DC1A-0BEC-7C94-889D134B8A92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8" name="Google Shape;2808;p51">
              <a:extLst>
                <a:ext uri="{FF2B5EF4-FFF2-40B4-BE49-F238E27FC236}">
                  <a16:creationId xmlns:a16="http://schemas.microsoft.com/office/drawing/2014/main" id="{F5B37C8F-5BF9-4CC0-C6A8-4E8F8910E877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809" name="Google Shape;2809;p51">
                <a:extLst>
                  <a:ext uri="{FF2B5EF4-FFF2-40B4-BE49-F238E27FC236}">
                    <a16:creationId xmlns:a16="http://schemas.microsoft.com/office/drawing/2014/main" id="{7461F913-F600-4557-4200-7C9855137D4A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51">
                <a:extLst>
                  <a:ext uri="{FF2B5EF4-FFF2-40B4-BE49-F238E27FC236}">
                    <a16:creationId xmlns:a16="http://schemas.microsoft.com/office/drawing/2014/main" id="{D7144882-0431-62B0-9C0B-920CAA06ACCD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CD9AB7FA-CAB8-080A-6839-9AFC7509F9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  <p:pic>
        <p:nvPicPr>
          <p:cNvPr id="4" name="Picture 3" descr="A diagram of a company&#10;&#10;AI-generated content may be incorrect.">
            <a:extLst>
              <a:ext uri="{FF2B5EF4-FFF2-40B4-BE49-F238E27FC236}">
                <a16:creationId xmlns:a16="http://schemas.microsoft.com/office/drawing/2014/main" id="{DB608FE2-9CF5-1B43-C209-F6636E523B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4935" y="1346272"/>
            <a:ext cx="5652298" cy="3287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192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6">
          <a:extLst>
            <a:ext uri="{FF2B5EF4-FFF2-40B4-BE49-F238E27FC236}">
              <a16:creationId xmlns:a16="http://schemas.microsoft.com/office/drawing/2014/main" id="{4F911166-186E-2BA4-5F66-8433305857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screenshot">
            <a:extLst>
              <a:ext uri="{FF2B5EF4-FFF2-40B4-BE49-F238E27FC236}">
                <a16:creationId xmlns:a16="http://schemas.microsoft.com/office/drawing/2014/main" id="{6BE30C7B-5763-AC77-7DF9-2E834661CD3E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1120"/>
          <a:stretch/>
        </p:blipFill>
        <p:spPr bwMode="auto">
          <a:xfrm>
            <a:off x="401246" y="500270"/>
            <a:ext cx="7206457" cy="424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57" name="Google Shape;1757;p33">
            <a:extLst>
              <a:ext uri="{FF2B5EF4-FFF2-40B4-BE49-F238E27FC236}">
                <a16:creationId xmlns:a16="http://schemas.microsoft.com/office/drawing/2014/main" id="{BEFB8338-A3F8-E350-DB8B-08AA751E49FF}"/>
              </a:ext>
            </a:extLst>
          </p:cNvPr>
          <p:cNvSpPr/>
          <p:nvPr/>
        </p:nvSpPr>
        <p:spPr>
          <a:xfrm flipH="1">
            <a:off x="821528" y="1047218"/>
            <a:ext cx="1313100" cy="1313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33">
            <a:extLst>
              <a:ext uri="{FF2B5EF4-FFF2-40B4-BE49-F238E27FC236}">
                <a16:creationId xmlns:a16="http://schemas.microsoft.com/office/drawing/2014/main" id="{EAE636E3-7095-4A6D-91F3-0CB7DA8004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1528" y="2448875"/>
            <a:ext cx="5394545" cy="15082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4400" dirty="0">
                <a:solidFill>
                  <a:schemeClr val="accent3">
                    <a:lumMod val="10000"/>
                  </a:schemeClr>
                </a:solidFill>
              </a:rPr>
              <a:t>Global </a:t>
            </a:r>
            <a:r>
              <a:rPr lang="en-US" altLang="zh-CN" sz="4400" dirty="0">
                <a:solidFill>
                  <a:schemeClr val="accent3">
                    <a:lumMod val="10000"/>
                  </a:schemeClr>
                </a:solidFill>
              </a:rPr>
              <a:t>Use Case</a:t>
            </a:r>
            <a:endParaRPr lang="en-US" sz="4400" dirty="0"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1759" name="Google Shape;1759;p33">
            <a:extLst>
              <a:ext uri="{FF2B5EF4-FFF2-40B4-BE49-F238E27FC236}">
                <a16:creationId xmlns:a16="http://schemas.microsoft.com/office/drawing/2014/main" id="{77941646-958C-A103-5993-DB8926C9976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21528" y="4043315"/>
            <a:ext cx="5199300" cy="4662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1760" name="Google Shape;1760;p33">
            <a:extLst>
              <a:ext uri="{FF2B5EF4-FFF2-40B4-BE49-F238E27FC236}">
                <a16:creationId xmlns:a16="http://schemas.microsoft.com/office/drawing/2014/main" id="{6EE13354-B958-F64A-7E24-D6C1719E6A9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821528" y="1240418"/>
            <a:ext cx="1313100" cy="926700"/>
          </a:xfrm>
          <a:prstGeom prst="rect">
            <a:avLst/>
          </a:prstGeom>
        </p:spPr>
        <p:txBody>
          <a:bodyPr spcFirstLastPara="1" wrap="square" lIns="91425" tIns="2651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1761" name="Google Shape;1761;p33">
            <a:extLst>
              <a:ext uri="{FF2B5EF4-FFF2-40B4-BE49-F238E27FC236}">
                <a16:creationId xmlns:a16="http://schemas.microsoft.com/office/drawing/2014/main" id="{B822E21C-A1B7-DEBF-A119-DD08317BFD8B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1762" name="Google Shape;1762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142EAC84-8E88-6F57-1D69-8FA7B6641F1F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C90EC139-33A1-0132-47A0-3294D06A81CE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1CEA6F74-CA4F-72C3-3D63-9F4C6C9C8FEA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16AFC222-5C31-FC00-F55B-E27685DFAA83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33">
            <a:extLst>
              <a:ext uri="{FF2B5EF4-FFF2-40B4-BE49-F238E27FC236}">
                <a16:creationId xmlns:a16="http://schemas.microsoft.com/office/drawing/2014/main" id="{15B6407F-DDA5-87C5-7BA2-96DC3350FC9A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1767" name="Google Shape;1767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36545ABA-A74F-71CF-E124-D9F9238AA1DB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E7D385B1-EC40-09C4-E514-7F08DDBB3A12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EE2C29EC-AEA4-256E-9599-CB7A628C9ED6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7309B07A-44C4-678E-CD9C-62C434B1E2C1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1" name="Google Shape;1771;p33">
            <a:extLst>
              <a:ext uri="{FF2B5EF4-FFF2-40B4-BE49-F238E27FC236}">
                <a16:creationId xmlns:a16="http://schemas.microsoft.com/office/drawing/2014/main" id="{004AB945-5602-BB7D-8C0F-B56F0C3B036B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1772" name="Google Shape;1772;p33">
              <a:extLst>
                <a:ext uri="{FF2B5EF4-FFF2-40B4-BE49-F238E27FC236}">
                  <a16:creationId xmlns:a16="http://schemas.microsoft.com/office/drawing/2014/main" id="{35A691E6-9563-37D4-EDEE-4979C4BB7DAB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1773" name="Google Shape;1773;p33">
                <a:extLst>
                  <a:ext uri="{FF2B5EF4-FFF2-40B4-BE49-F238E27FC236}">
                    <a16:creationId xmlns:a16="http://schemas.microsoft.com/office/drawing/2014/main" id="{06CAEEC7-EAA0-252C-CB42-310C9DDD9973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33">
                <a:extLst>
                  <a:ext uri="{FF2B5EF4-FFF2-40B4-BE49-F238E27FC236}">
                    <a16:creationId xmlns:a16="http://schemas.microsoft.com/office/drawing/2014/main" id="{6068F490-A23B-B7C0-5306-0FEC432BCEE7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75" name="Google Shape;1775;p33">
              <a:extLst>
                <a:ext uri="{FF2B5EF4-FFF2-40B4-BE49-F238E27FC236}">
                  <a16:creationId xmlns:a16="http://schemas.microsoft.com/office/drawing/2014/main" id="{B05580ED-D85E-9DD8-5B10-84B49B89D78B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3">
              <a:extLst>
                <a:ext uri="{FF2B5EF4-FFF2-40B4-BE49-F238E27FC236}">
                  <a16:creationId xmlns:a16="http://schemas.microsoft.com/office/drawing/2014/main" id="{2F43867E-6AF6-6B4C-F6FA-D6E5940D6271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3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5AD15518-8A0C-D02B-7DE9-15FBE80C7D23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3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9388B3A3-6B13-6431-1342-84052A1C3451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3">
              <a:extLst>
                <a:ext uri="{FF2B5EF4-FFF2-40B4-BE49-F238E27FC236}">
                  <a16:creationId xmlns:a16="http://schemas.microsoft.com/office/drawing/2014/main" id="{837A626D-F31D-103F-9A54-8FECA6FC9E2C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80" name="Google Shape;1780;p33">
              <a:extLst>
                <a:ext uri="{FF2B5EF4-FFF2-40B4-BE49-F238E27FC236}">
                  <a16:creationId xmlns:a16="http://schemas.microsoft.com/office/drawing/2014/main" id="{CB00151A-739C-77CE-A541-19730B1BCE2D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1781" name="Google Shape;1781;p33">
                <a:extLst>
                  <a:ext uri="{FF2B5EF4-FFF2-40B4-BE49-F238E27FC236}">
                    <a16:creationId xmlns:a16="http://schemas.microsoft.com/office/drawing/2014/main" id="{BC9A7E4B-FCFA-421E-4180-5AD9868674A7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33">
                <a:extLst>
                  <a:ext uri="{FF2B5EF4-FFF2-40B4-BE49-F238E27FC236}">
                    <a16:creationId xmlns:a16="http://schemas.microsoft.com/office/drawing/2014/main" id="{952508CE-D78A-4605-4337-F8450F212219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B39C2C8C-AAD6-8B3F-FF20-34A33AA3B8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9609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4">
          <a:extLst>
            <a:ext uri="{FF2B5EF4-FFF2-40B4-BE49-F238E27FC236}">
              <a16:creationId xmlns:a16="http://schemas.microsoft.com/office/drawing/2014/main" id="{BDF2FE91-7D90-2617-B5D4-AAB86D8D7D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5" name="Google Shape;2785;p51">
            <a:extLst>
              <a:ext uri="{FF2B5EF4-FFF2-40B4-BE49-F238E27FC236}">
                <a16:creationId xmlns:a16="http://schemas.microsoft.com/office/drawing/2014/main" id="{715BAB16-2E2B-D093-9D5B-188A859C3A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48966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GLOBAL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endParaRPr dirty="0"/>
          </a:p>
        </p:txBody>
      </p:sp>
      <p:grpSp>
        <p:nvGrpSpPr>
          <p:cNvPr id="2789" name="Google Shape;2789;p51">
            <a:extLst>
              <a:ext uri="{FF2B5EF4-FFF2-40B4-BE49-F238E27FC236}">
                <a16:creationId xmlns:a16="http://schemas.microsoft.com/office/drawing/2014/main" id="{55112AC8-8CF7-BECF-4453-D73CE6EE7E53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790" name="Google Shape;2790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4902D366-0C3C-AF4F-A65C-1850392963C0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2041D3B7-C21D-272D-58A3-8CD2C53F952A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B9DA1EB3-55E5-EF76-0CAA-B5A1274EE6CD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C74EC82D-7704-5811-3D97-F526AB217934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4" name="Google Shape;2794;p51">
            <a:extLst>
              <a:ext uri="{FF2B5EF4-FFF2-40B4-BE49-F238E27FC236}">
                <a16:creationId xmlns:a16="http://schemas.microsoft.com/office/drawing/2014/main" id="{A86ED502-7338-76E6-DD08-E0DDA1EF4B96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795" name="Google Shape;2795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8FD2766B-2D46-C536-AC0E-7ADE205502BF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C008FC00-E19F-D448-B401-EC07CD4AEDAB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1EF827BC-B657-8222-8DF5-BB298969FF82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D7EEE701-D03B-938E-87CA-7492350E59E0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9" name="Google Shape;2799;p51">
            <a:extLst>
              <a:ext uri="{FF2B5EF4-FFF2-40B4-BE49-F238E27FC236}">
                <a16:creationId xmlns:a16="http://schemas.microsoft.com/office/drawing/2014/main" id="{05604D4F-78E4-7F28-6B2C-FBC7825B3E14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800" name="Google Shape;2800;p51">
              <a:extLst>
                <a:ext uri="{FF2B5EF4-FFF2-40B4-BE49-F238E27FC236}">
                  <a16:creationId xmlns:a16="http://schemas.microsoft.com/office/drawing/2014/main" id="{FB5C6919-B476-6CA4-9DF8-7AA261A168A8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801" name="Google Shape;2801;p51">
                <a:extLst>
                  <a:ext uri="{FF2B5EF4-FFF2-40B4-BE49-F238E27FC236}">
                    <a16:creationId xmlns:a16="http://schemas.microsoft.com/office/drawing/2014/main" id="{71FE37C2-7BAE-2DCC-4D47-506AF062F2A3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51">
                <a:extLst>
                  <a:ext uri="{FF2B5EF4-FFF2-40B4-BE49-F238E27FC236}">
                    <a16:creationId xmlns:a16="http://schemas.microsoft.com/office/drawing/2014/main" id="{C939F4D3-4F1C-53CB-3AA6-DB5841F116F6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3" name="Google Shape;2803;p51">
              <a:extLst>
                <a:ext uri="{FF2B5EF4-FFF2-40B4-BE49-F238E27FC236}">
                  <a16:creationId xmlns:a16="http://schemas.microsoft.com/office/drawing/2014/main" id="{486AC260-941D-2934-64AE-77BBC7255F84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1">
              <a:extLst>
                <a:ext uri="{FF2B5EF4-FFF2-40B4-BE49-F238E27FC236}">
                  <a16:creationId xmlns:a16="http://schemas.microsoft.com/office/drawing/2014/main" id="{BAEAC967-F008-75AD-E334-18EEAEE08832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1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47EAAE1C-8B82-50A9-46F4-29CCED5B5829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1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8CEF96FB-C28C-9F7C-41FA-C6C8E0708F59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1">
              <a:extLst>
                <a:ext uri="{FF2B5EF4-FFF2-40B4-BE49-F238E27FC236}">
                  <a16:creationId xmlns:a16="http://schemas.microsoft.com/office/drawing/2014/main" id="{5A32D8B4-734B-67F0-1DB4-EAF346E4C20E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8" name="Google Shape;2808;p51">
              <a:extLst>
                <a:ext uri="{FF2B5EF4-FFF2-40B4-BE49-F238E27FC236}">
                  <a16:creationId xmlns:a16="http://schemas.microsoft.com/office/drawing/2014/main" id="{6F153154-84B6-29E6-A3F5-124507594EFF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809" name="Google Shape;2809;p51">
                <a:extLst>
                  <a:ext uri="{FF2B5EF4-FFF2-40B4-BE49-F238E27FC236}">
                    <a16:creationId xmlns:a16="http://schemas.microsoft.com/office/drawing/2014/main" id="{3619F066-43FC-6C58-1C2C-AA9F37103EEB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51">
                <a:extLst>
                  <a:ext uri="{FF2B5EF4-FFF2-40B4-BE49-F238E27FC236}">
                    <a16:creationId xmlns:a16="http://schemas.microsoft.com/office/drawing/2014/main" id="{7801760D-5EDD-D025-CAE9-4F3F3976B504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6768ED9E-E5DE-E431-4B66-5C5EF7F9E8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2356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6">
          <a:extLst>
            <a:ext uri="{FF2B5EF4-FFF2-40B4-BE49-F238E27FC236}">
              <a16:creationId xmlns:a16="http://schemas.microsoft.com/office/drawing/2014/main" id="{92749CDF-3E83-AD84-C715-C3D81AE53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screenshot">
            <a:extLst>
              <a:ext uri="{FF2B5EF4-FFF2-40B4-BE49-F238E27FC236}">
                <a16:creationId xmlns:a16="http://schemas.microsoft.com/office/drawing/2014/main" id="{889F2091-8A8C-CB66-6B4C-7F1071CC64FE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1120"/>
          <a:stretch/>
        </p:blipFill>
        <p:spPr bwMode="auto">
          <a:xfrm>
            <a:off x="401246" y="500270"/>
            <a:ext cx="7206457" cy="424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57" name="Google Shape;1757;p33">
            <a:extLst>
              <a:ext uri="{FF2B5EF4-FFF2-40B4-BE49-F238E27FC236}">
                <a16:creationId xmlns:a16="http://schemas.microsoft.com/office/drawing/2014/main" id="{BC1A8F66-76B9-505A-20EA-C10097AF1502}"/>
              </a:ext>
            </a:extLst>
          </p:cNvPr>
          <p:cNvSpPr/>
          <p:nvPr/>
        </p:nvSpPr>
        <p:spPr>
          <a:xfrm flipH="1">
            <a:off x="821528" y="1047218"/>
            <a:ext cx="1313100" cy="1313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33">
            <a:extLst>
              <a:ext uri="{FF2B5EF4-FFF2-40B4-BE49-F238E27FC236}">
                <a16:creationId xmlns:a16="http://schemas.microsoft.com/office/drawing/2014/main" id="{DCF9D871-1674-4743-83B5-D81A67862D0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1528" y="2448875"/>
            <a:ext cx="5909472" cy="15082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altLang="zh-CN" sz="4400" dirty="0">
                <a:solidFill>
                  <a:schemeClr val="accent3">
                    <a:lumMod val="10000"/>
                  </a:schemeClr>
                </a:solidFill>
              </a:rPr>
              <a:t>Individual</a:t>
            </a:r>
            <a:r>
              <a:rPr lang="en-US" sz="4400" dirty="0">
                <a:solidFill>
                  <a:schemeClr val="accent3">
                    <a:lumMod val="10000"/>
                  </a:schemeClr>
                </a:solidFill>
              </a:rPr>
              <a:t> </a:t>
            </a:r>
            <a:r>
              <a:rPr lang="en-US" altLang="zh-CN" sz="4400" dirty="0">
                <a:solidFill>
                  <a:schemeClr val="accent3">
                    <a:lumMod val="10000"/>
                  </a:schemeClr>
                </a:solidFill>
              </a:rPr>
              <a:t>Use Case</a:t>
            </a:r>
            <a:endParaRPr lang="en-US" sz="4400" dirty="0"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1759" name="Google Shape;1759;p33">
            <a:extLst>
              <a:ext uri="{FF2B5EF4-FFF2-40B4-BE49-F238E27FC236}">
                <a16:creationId xmlns:a16="http://schemas.microsoft.com/office/drawing/2014/main" id="{FB6E4D8E-CE7F-4331-92D4-47E61BDC40A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21528" y="4043315"/>
            <a:ext cx="5199300" cy="4662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1760" name="Google Shape;1760;p33">
            <a:extLst>
              <a:ext uri="{FF2B5EF4-FFF2-40B4-BE49-F238E27FC236}">
                <a16:creationId xmlns:a16="http://schemas.microsoft.com/office/drawing/2014/main" id="{A64B737D-997E-09EC-A96E-88D2A41112A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821528" y="1240418"/>
            <a:ext cx="1313100" cy="926700"/>
          </a:xfrm>
          <a:prstGeom prst="rect">
            <a:avLst/>
          </a:prstGeom>
        </p:spPr>
        <p:txBody>
          <a:bodyPr spcFirstLastPara="1" wrap="square" lIns="91425" tIns="2651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zh-CN" dirty="0"/>
              <a:t>6</a:t>
            </a:r>
            <a:endParaRPr dirty="0"/>
          </a:p>
        </p:txBody>
      </p:sp>
      <p:grpSp>
        <p:nvGrpSpPr>
          <p:cNvPr id="1761" name="Google Shape;1761;p33">
            <a:extLst>
              <a:ext uri="{FF2B5EF4-FFF2-40B4-BE49-F238E27FC236}">
                <a16:creationId xmlns:a16="http://schemas.microsoft.com/office/drawing/2014/main" id="{B8B1E170-75F3-8C52-F353-662A58E3C37C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1762" name="Google Shape;1762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AFE200FA-028F-304E-5E76-29A1161B800F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ADDADF61-23EA-92D4-546B-0AD3A7857773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C1548C08-A538-7115-DA83-901C0B4740AC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72FFCB2D-8329-0E19-D079-7139D9B33211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33">
            <a:extLst>
              <a:ext uri="{FF2B5EF4-FFF2-40B4-BE49-F238E27FC236}">
                <a16:creationId xmlns:a16="http://schemas.microsoft.com/office/drawing/2014/main" id="{9435882B-3767-23D3-9CAD-BBDC583DE8AB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1767" name="Google Shape;1767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09F08585-CD8D-3012-5FA9-DBB932CEB97B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104D5285-FB12-C553-BD31-88D0EAD8EBE7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5943190B-8DC6-47B1-AB6E-E85FCA88AF5A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FA7BEE5A-FA93-C21F-6800-B48191492262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1" name="Google Shape;1771;p33">
            <a:extLst>
              <a:ext uri="{FF2B5EF4-FFF2-40B4-BE49-F238E27FC236}">
                <a16:creationId xmlns:a16="http://schemas.microsoft.com/office/drawing/2014/main" id="{8F43D694-F155-FF0F-4B4C-3BD1B0AD4DD4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1772" name="Google Shape;1772;p33">
              <a:extLst>
                <a:ext uri="{FF2B5EF4-FFF2-40B4-BE49-F238E27FC236}">
                  <a16:creationId xmlns:a16="http://schemas.microsoft.com/office/drawing/2014/main" id="{D89783B8-F6B6-6CDC-A98C-BD381C48713B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1773" name="Google Shape;1773;p33">
                <a:extLst>
                  <a:ext uri="{FF2B5EF4-FFF2-40B4-BE49-F238E27FC236}">
                    <a16:creationId xmlns:a16="http://schemas.microsoft.com/office/drawing/2014/main" id="{880C9235-A80C-A575-3357-87E863A37D72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33">
                <a:extLst>
                  <a:ext uri="{FF2B5EF4-FFF2-40B4-BE49-F238E27FC236}">
                    <a16:creationId xmlns:a16="http://schemas.microsoft.com/office/drawing/2014/main" id="{FBAC6EC0-8823-BEDC-B474-D7AB2FB2A2B7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75" name="Google Shape;1775;p33">
              <a:extLst>
                <a:ext uri="{FF2B5EF4-FFF2-40B4-BE49-F238E27FC236}">
                  <a16:creationId xmlns:a16="http://schemas.microsoft.com/office/drawing/2014/main" id="{CE207034-4E85-EE0D-FF33-CF9758F020EF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3">
              <a:extLst>
                <a:ext uri="{FF2B5EF4-FFF2-40B4-BE49-F238E27FC236}">
                  <a16:creationId xmlns:a16="http://schemas.microsoft.com/office/drawing/2014/main" id="{B8D7C04D-17C6-B32F-4569-7D542BF85967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3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B2311737-E8B1-5D6F-9C88-D0D9B56E25FB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3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8C504E04-18C6-FD58-2D8A-D2C2DDBABED0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3">
              <a:extLst>
                <a:ext uri="{FF2B5EF4-FFF2-40B4-BE49-F238E27FC236}">
                  <a16:creationId xmlns:a16="http://schemas.microsoft.com/office/drawing/2014/main" id="{F389E07E-EB2D-649F-377C-C9A08C03F06E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80" name="Google Shape;1780;p33">
              <a:extLst>
                <a:ext uri="{FF2B5EF4-FFF2-40B4-BE49-F238E27FC236}">
                  <a16:creationId xmlns:a16="http://schemas.microsoft.com/office/drawing/2014/main" id="{2FC428B8-9FF7-C1AA-DB8B-CB3C30B87B5D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1781" name="Google Shape;1781;p33">
                <a:extLst>
                  <a:ext uri="{FF2B5EF4-FFF2-40B4-BE49-F238E27FC236}">
                    <a16:creationId xmlns:a16="http://schemas.microsoft.com/office/drawing/2014/main" id="{C9517F58-06C0-8370-EBEB-276BB750A014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33">
                <a:extLst>
                  <a:ext uri="{FF2B5EF4-FFF2-40B4-BE49-F238E27FC236}">
                    <a16:creationId xmlns:a16="http://schemas.microsoft.com/office/drawing/2014/main" id="{64FA6ACF-E6A7-DC6B-9D3A-738959D31826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07813434-AF97-1BD2-428D-FC574A4C6C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0476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4">
          <a:extLst>
            <a:ext uri="{FF2B5EF4-FFF2-40B4-BE49-F238E27FC236}">
              <a16:creationId xmlns:a16="http://schemas.microsoft.com/office/drawing/2014/main" id="{E345CE42-6203-1B1F-E55D-59099E667B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5" name="Google Shape;2785;p51">
            <a:extLst>
              <a:ext uri="{FF2B5EF4-FFF2-40B4-BE49-F238E27FC236}">
                <a16:creationId xmlns:a16="http://schemas.microsoft.com/office/drawing/2014/main" id="{09C33DC0-1F10-30AF-CD95-6D4113B45D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8850" y="505400"/>
            <a:ext cx="68238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/>
              <a:t>Liz–</a:t>
            </a:r>
            <a:r>
              <a:rPr lang="zh-CN" altLang="en-US" sz="2000" dirty="0"/>
              <a:t> </a:t>
            </a:r>
            <a:br>
              <a:rPr lang="en-US" altLang="zh-CN" sz="2000" dirty="0"/>
            </a:br>
            <a:r>
              <a:rPr lang="en-US" altLang="zh-CN" sz="2000" dirty="0"/>
              <a:t>feature</a:t>
            </a:r>
            <a:endParaRPr sz="2000" dirty="0"/>
          </a:p>
        </p:txBody>
      </p:sp>
      <p:grpSp>
        <p:nvGrpSpPr>
          <p:cNvPr id="2789" name="Google Shape;2789;p51">
            <a:extLst>
              <a:ext uri="{FF2B5EF4-FFF2-40B4-BE49-F238E27FC236}">
                <a16:creationId xmlns:a16="http://schemas.microsoft.com/office/drawing/2014/main" id="{617E71CD-D262-D78B-5ABE-C6E9F67EEF1E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790" name="Google Shape;2790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9F8146B4-25F0-17FF-975E-9E700BEB63B2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38CCF02F-1134-FF34-A4FC-B6E6E90115EB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0BD0F8AD-D08B-E274-9423-33F141967BE5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809BE105-60EA-D2FD-700E-803C44D2B0A7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4" name="Google Shape;2794;p51">
            <a:extLst>
              <a:ext uri="{FF2B5EF4-FFF2-40B4-BE49-F238E27FC236}">
                <a16:creationId xmlns:a16="http://schemas.microsoft.com/office/drawing/2014/main" id="{C734A95F-0FB0-CEA2-158A-7F34AF77A96E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795" name="Google Shape;2795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CED1A81F-6C06-402E-54A0-899123AC8838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4DDC36D7-EB51-E2D7-8C22-6789AC5C6CA1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FFDDD6BD-F0A4-262F-5761-FB193B7736E4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E52EFF7D-585D-B734-37FF-4767093F1BF5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9" name="Google Shape;2799;p51">
            <a:extLst>
              <a:ext uri="{FF2B5EF4-FFF2-40B4-BE49-F238E27FC236}">
                <a16:creationId xmlns:a16="http://schemas.microsoft.com/office/drawing/2014/main" id="{11187B86-8F08-495B-8B6B-51CEF772015E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800" name="Google Shape;2800;p51">
              <a:extLst>
                <a:ext uri="{FF2B5EF4-FFF2-40B4-BE49-F238E27FC236}">
                  <a16:creationId xmlns:a16="http://schemas.microsoft.com/office/drawing/2014/main" id="{B9399303-BAEE-B5C6-81B2-FB34D1B62536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801" name="Google Shape;2801;p51">
                <a:extLst>
                  <a:ext uri="{FF2B5EF4-FFF2-40B4-BE49-F238E27FC236}">
                    <a16:creationId xmlns:a16="http://schemas.microsoft.com/office/drawing/2014/main" id="{B0F88C10-C251-090E-3870-ABD37F340F2E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51">
                <a:extLst>
                  <a:ext uri="{FF2B5EF4-FFF2-40B4-BE49-F238E27FC236}">
                    <a16:creationId xmlns:a16="http://schemas.microsoft.com/office/drawing/2014/main" id="{48CFDC6A-CA85-76BD-D2F8-4C66D7FFBA5C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3" name="Google Shape;2803;p51">
              <a:extLst>
                <a:ext uri="{FF2B5EF4-FFF2-40B4-BE49-F238E27FC236}">
                  <a16:creationId xmlns:a16="http://schemas.microsoft.com/office/drawing/2014/main" id="{52212197-6F23-08CA-F7D2-A8D8106EC798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1">
              <a:extLst>
                <a:ext uri="{FF2B5EF4-FFF2-40B4-BE49-F238E27FC236}">
                  <a16:creationId xmlns:a16="http://schemas.microsoft.com/office/drawing/2014/main" id="{D9342CFB-EC70-837F-83D9-4A6B87108BCC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1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69E37F37-80A6-DDFC-E3FA-45F77EA0E02B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1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E6D4AA2C-674D-46F8-3719-647E4A73B758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1">
              <a:extLst>
                <a:ext uri="{FF2B5EF4-FFF2-40B4-BE49-F238E27FC236}">
                  <a16:creationId xmlns:a16="http://schemas.microsoft.com/office/drawing/2014/main" id="{4D34FF69-1635-6398-6872-377AA4EDA561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8" name="Google Shape;2808;p51">
              <a:extLst>
                <a:ext uri="{FF2B5EF4-FFF2-40B4-BE49-F238E27FC236}">
                  <a16:creationId xmlns:a16="http://schemas.microsoft.com/office/drawing/2014/main" id="{3DFBAB27-32F1-180C-89FE-D6FAF6903D50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809" name="Google Shape;2809;p51">
                <a:extLst>
                  <a:ext uri="{FF2B5EF4-FFF2-40B4-BE49-F238E27FC236}">
                    <a16:creationId xmlns:a16="http://schemas.microsoft.com/office/drawing/2014/main" id="{B07C45C5-6409-1BA5-707B-0B0B3A6110D1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51">
                <a:extLst>
                  <a:ext uri="{FF2B5EF4-FFF2-40B4-BE49-F238E27FC236}">
                    <a16:creationId xmlns:a16="http://schemas.microsoft.com/office/drawing/2014/main" id="{16F9BD65-8FF0-850C-189D-53E11CEF8A3B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7E3CBDB0-B479-51BF-2256-B00D3932C7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1308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4">
          <a:extLst>
            <a:ext uri="{FF2B5EF4-FFF2-40B4-BE49-F238E27FC236}">
              <a16:creationId xmlns:a16="http://schemas.microsoft.com/office/drawing/2014/main" id="{D2F54870-B672-4052-0283-ABE46BC18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9" name="Google Shape;2789;p51">
            <a:extLst>
              <a:ext uri="{FF2B5EF4-FFF2-40B4-BE49-F238E27FC236}">
                <a16:creationId xmlns:a16="http://schemas.microsoft.com/office/drawing/2014/main" id="{140D1D65-CA78-5265-01E1-35ABE35D15EE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790" name="Google Shape;2790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E5D66F04-4755-C8EB-0158-1CA108070389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0A6D1DB0-9DFB-D0B8-4EE0-EE9FD7F4647A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06D88059-ED01-9A15-56D6-A9464DAB27DA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462E755C-E0AC-1396-2A99-DA1D526B55B3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4" name="Google Shape;2794;p51">
            <a:extLst>
              <a:ext uri="{FF2B5EF4-FFF2-40B4-BE49-F238E27FC236}">
                <a16:creationId xmlns:a16="http://schemas.microsoft.com/office/drawing/2014/main" id="{2AA608D5-85A4-35D1-EF0B-7D3C944D5CDA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795" name="Google Shape;2795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3FD824A6-6159-48C4-F362-D51379831446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36E4DAC7-CEA7-DE95-66AD-C063947F1A57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11AA804E-DE9D-7CE3-569E-42E5E234F0B6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49B2E79D-B5D3-5067-56C5-B4DCE3CDFCB1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9" name="Google Shape;2799;p51">
            <a:extLst>
              <a:ext uri="{FF2B5EF4-FFF2-40B4-BE49-F238E27FC236}">
                <a16:creationId xmlns:a16="http://schemas.microsoft.com/office/drawing/2014/main" id="{2A448389-33FA-94C1-92A9-590F3B1FF5E6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800" name="Google Shape;2800;p51">
              <a:extLst>
                <a:ext uri="{FF2B5EF4-FFF2-40B4-BE49-F238E27FC236}">
                  <a16:creationId xmlns:a16="http://schemas.microsoft.com/office/drawing/2014/main" id="{F938D271-DD26-4644-377F-6F22D0ED9316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801" name="Google Shape;2801;p51">
                <a:extLst>
                  <a:ext uri="{FF2B5EF4-FFF2-40B4-BE49-F238E27FC236}">
                    <a16:creationId xmlns:a16="http://schemas.microsoft.com/office/drawing/2014/main" id="{C552BAC1-A524-19AF-2D3A-39BD48771E7D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51">
                <a:extLst>
                  <a:ext uri="{FF2B5EF4-FFF2-40B4-BE49-F238E27FC236}">
                    <a16:creationId xmlns:a16="http://schemas.microsoft.com/office/drawing/2014/main" id="{F973C87E-98C4-A5F4-2611-DF857569FA59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3" name="Google Shape;2803;p51">
              <a:extLst>
                <a:ext uri="{FF2B5EF4-FFF2-40B4-BE49-F238E27FC236}">
                  <a16:creationId xmlns:a16="http://schemas.microsoft.com/office/drawing/2014/main" id="{DE1A531D-2902-0BE5-9BCA-574E7A7F442D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1">
              <a:extLst>
                <a:ext uri="{FF2B5EF4-FFF2-40B4-BE49-F238E27FC236}">
                  <a16:creationId xmlns:a16="http://schemas.microsoft.com/office/drawing/2014/main" id="{E91C9711-E907-4BAD-C93B-AF9FC2DA8F27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1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336AA6E5-0FE7-9BFA-1D0C-1D08B6D25B1A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1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81230099-7B7A-EA17-6AB1-89A419F299C1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1">
              <a:extLst>
                <a:ext uri="{FF2B5EF4-FFF2-40B4-BE49-F238E27FC236}">
                  <a16:creationId xmlns:a16="http://schemas.microsoft.com/office/drawing/2014/main" id="{77EC8788-EB50-13BC-61FB-BE0F17616852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8" name="Google Shape;2808;p51">
              <a:extLst>
                <a:ext uri="{FF2B5EF4-FFF2-40B4-BE49-F238E27FC236}">
                  <a16:creationId xmlns:a16="http://schemas.microsoft.com/office/drawing/2014/main" id="{7FE84A79-A357-709A-2EE3-E8FF390656B4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809" name="Google Shape;2809;p51">
                <a:extLst>
                  <a:ext uri="{FF2B5EF4-FFF2-40B4-BE49-F238E27FC236}">
                    <a16:creationId xmlns:a16="http://schemas.microsoft.com/office/drawing/2014/main" id="{EE27F63C-0235-790E-1E9E-8422EB8E1CB7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51">
                <a:extLst>
                  <a:ext uri="{FF2B5EF4-FFF2-40B4-BE49-F238E27FC236}">
                    <a16:creationId xmlns:a16="http://schemas.microsoft.com/office/drawing/2014/main" id="{61CCF41C-54E9-793B-44F5-382C35073E3D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" name="Google Shape;2785;p51">
            <a:extLst>
              <a:ext uri="{FF2B5EF4-FFF2-40B4-BE49-F238E27FC236}">
                <a16:creationId xmlns:a16="http://schemas.microsoft.com/office/drawing/2014/main" id="{C298A66C-BDE8-85E8-4B23-92E4A570C0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8850" y="505400"/>
            <a:ext cx="22391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/>
              <a:t>Liz</a:t>
            </a:r>
            <a:br>
              <a:rPr lang="zh-CN" altLang="en-US" sz="2000" dirty="0"/>
            </a:br>
            <a:r>
              <a:rPr lang="en-US" altLang="zh-CN" sz="2000" dirty="0"/>
              <a:t>Use</a:t>
            </a:r>
            <a:r>
              <a:rPr lang="zh-CN" altLang="en-US" sz="2000" dirty="0"/>
              <a:t> </a:t>
            </a:r>
            <a:r>
              <a:rPr lang="en-US" altLang="zh-CN" sz="2000" dirty="0"/>
              <a:t>Case</a:t>
            </a:r>
            <a:endParaRPr sz="2000" dirty="0"/>
          </a:p>
        </p:txBody>
      </p:sp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DD1D5D93-0BAE-D0B8-820D-644A7703DC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1950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4">
          <a:extLst>
            <a:ext uri="{FF2B5EF4-FFF2-40B4-BE49-F238E27FC236}">
              <a16:creationId xmlns:a16="http://schemas.microsoft.com/office/drawing/2014/main" id="{F001B3B3-5704-8E01-B83E-057DFAE25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5" name="Google Shape;2785;p51">
            <a:extLst>
              <a:ext uri="{FF2B5EF4-FFF2-40B4-BE49-F238E27FC236}">
                <a16:creationId xmlns:a16="http://schemas.microsoft.com/office/drawing/2014/main" id="{1BE43688-2E82-9059-DBB3-BA6B6A2061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8850" y="505400"/>
            <a:ext cx="68238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/>
              <a:t>Alex–</a:t>
            </a:r>
            <a:r>
              <a:rPr lang="zh-CN" altLang="en-US" sz="2000" dirty="0"/>
              <a:t> </a:t>
            </a:r>
            <a:br>
              <a:rPr lang="en-US" altLang="zh-CN" sz="2000" dirty="0"/>
            </a:br>
            <a:r>
              <a:rPr lang="en-US" altLang="zh-CN" sz="2000" dirty="0"/>
              <a:t>feature</a:t>
            </a:r>
            <a:endParaRPr sz="2000" dirty="0"/>
          </a:p>
        </p:txBody>
      </p:sp>
      <p:grpSp>
        <p:nvGrpSpPr>
          <p:cNvPr id="2789" name="Google Shape;2789;p51">
            <a:extLst>
              <a:ext uri="{FF2B5EF4-FFF2-40B4-BE49-F238E27FC236}">
                <a16:creationId xmlns:a16="http://schemas.microsoft.com/office/drawing/2014/main" id="{7A1CB22A-B919-19ED-CF4D-AB9C97A6FC19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790" name="Google Shape;2790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14F3D881-025C-B874-2E85-CCFB4E6AAA46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A4C7733B-9678-2BD8-F660-D3FE4F36B11E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81E26D73-EAD0-13C0-C9CB-6E5F7482AC01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95C4E9C4-7B8A-A1E4-6415-4784CB79C66B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4" name="Google Shape;2794;p51">
            <a:extLst>
              <a:ext uri="{FF2B5EF4-FFF2-40B4-BE49-F238E27FC236}">
                <a16:creationId xmlns:a16="http://schemas.microsoft.com/office/drawing/2014/main" id="{5E194763-E044-6B54-77DA-2E970ADE0590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795" name="Google Shape;2795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2407B190-AA6D-08F1-AB45-64D867FBDB3C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13780D29-C7C1-8CDE-9387-F3FBA7537971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A38F4070-5B08-E412-64FD-77A1F0434018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7E42F36F-87B3-28D1-FBE9-89909DD6EEBF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9" name="Google Shape;2799;p51">
            <a:extLst>
              <a:ext uri="{FF2B5EF4-FFF2-40B4-BE49-F238E27FC236}">
                <a16:creationId xmlns:a16="http://schemas.microsoft.com/office/drawing/2014/main" id="{CBCA644F-01B8-2F40-9CE3-1C828D447AB3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800" name="Google Shape;2800;p51">
              <a:extLst>
                <a:ext uri="{FF2B5EF4-FFF2-40B4-BE49-F238E27FC236}">
                  <a16:creationId xmlns:a16="http://schemas.microsoft.com/office/drawing/2014/main" id="{DC8DB6A6-3295-0027-9CCD-745D319B608E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801" name="Google Shape;2801;p51">
                <a:extLst>
                  <a:ext uri="{FF2B5EF4-FFF2-40B4-BE49-F238E27FC236}">
                    <a16:creationId xmlns:a16="http://schemas.microsoft.com/office/drawing/2014/main" id="{5CFE1BD5-F708-21B2-89DE-4ABBA510BCEB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51">
                <a:extLst>
                  <a:ext uri="{FF2B5EF4-FFF2-40B4-BE49-F238E27FC236}">
                    <a16:creationId xmlns:a16="http://schemas.microsoft.com/office/drawing/2014/main" id="{EBD0AEAF-A814-CC9C-603D-0B4D71E60EF8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3" name="Google Shape;2803;p51">
              <a:extLst>
                <a:ext uri="{FF2B5EF4-FFF2-40B4-BE49-F238E27FC236}">
                  <a16:creationId xmlns:a16="http://schemas.microsoft.com/office/drawing/2014/main" id="{84D4B156-4C61-96E8-BDFF-FBC19D028410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1">
              <a:extLst>
                <a:ext uri="{FF2B5EF4-FFF2-40B4-BE49-F238E27FC236}">
                  <a16:creationId xmlns:a16="http://schemas.microsoft.com/office/drawing/2014/main" id="{3C1E0A05-A374-A3FE-169D-F2D535D2302A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1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9CC71D38-D614-1C0E-5E26-50F49E286386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1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5DF73C5F-0AFC-C8B6-9736-E6EC7A49C7CA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1">
              <a:extLst>
                <a:ext uri="{FF2B5EF4-FFF2-40B4-BE49-F238E27FC236}">
                  <a16:creationId xmlns:a16="http://schemas.microsoft.com/office/drawing/2014/main" id="{66702E49-ED5F-63BC-31F9-E2CFC64212F4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8" name="Google Shape;2808;p51">
              <a:extLst>
                <a:ext uri="{FF2B5EF4-FFF2-40B4-BE49-F238E27FC236}">
                  <a16:creationId xmlns:a16="http://schemas.microsoft.com/office/drawing/2014/main" id="{E06BD92D-546E-1C6D-4316-E0F725473B79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809" name="Google Shape;2809;p51">
                <a:extLst>
                  <a:ext uri="{FF2B5EF4-FFF2-40B4-BE49-F238E27FC236}">
                    <a16:creationId xmlns:a16="http://schemas.microsoft.com/office/drawing/2014/main" id="{052F7D24-3416-6A06-63F6-7B5F4ADA21B0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51">
                <a:extLst>
                  <a:ext uri="{FF2B5EF4-FFF2-40B4-BE49-F238E27FC236}">
                    <a16:creationId xmlns:a16="http://schemas.microsoft.com/office/drawing/2014/main" id="{78792811-203E-F17E-970F-474848645390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7DA75D57-B47C-5FAE-A12E-4F6444F4F8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0856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4">
          <a:extLst>
            <a:ext uri="{FF2B5EF4-FFF2-40B4-BE49-F238E27FC236}">
              <a16:creationId xmlns:a16="http://schemas.microsoft.com/office/drawing/2014/main" id="{5ADF205F-EB25-A2B5-9639-3E2467A0F0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9" name="Google Shape;2789;p51">
            <a:extLst>
              <a:ext uri="{FF2B5EF4-FFF2-40B4-BE49-F238E27FC236}">
                <a16:creationId xmlns:a16="http://schemas.microsoft.com/office/drawing/2014/main" id="{F71E70EE-B7C8-CA59-672C-714250FD2F14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790" name="Google Shape;2790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1458875C-16B7-8A4B-45C1-18516CDE57D1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EAF26BA2-066F-ABE3-3143-D2BE3489CEB8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78098941-AB1A-4F92-B676-E85CE1559174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B9538E19-F246-40BE-9C6A-552F16475DA2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4" name="Google Shape;2794;p51">
            <a:extLst>
              <a:ext uri="{FF2B5EF4-FFF2-40B4-BE49-F238E27FC236}">
                <a16:creationId xmlns:a16="http://schemas.microsoft.com/office/drawing/2014/main" id="{A157F2DF-2333-6061-112D-5BDF01C6371F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795" name="Google Shape;2795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D4338A70-C6E8-B183-ECD3-B68AB8876747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77DBA037-88DD-537C-2497-10AD20DF8088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DC2BE49D-3BE1-9034-9375-29206064474F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9F626C6E-D3F2-4F8A-4231-D141BE9B5CD8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9" name="Google Shape;2799;p51">
            <a:extLst>
              <a:ext uri="{FF2B5EF4-FFF2-40B4-BE49-F238E27FC236}">
                <a16:creationId xmlns:a16="http://schemas.microsoft.com/office/drawing/2014/main" id="{3328427D-A98B-9F5F-6F05-EBB14AE16572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800" name="Google Shape;2800;p51">
              <a:extLst>
                <a:ext uri="{FF2B5EF4-FFF2-40B4-BE49-F238E27FC236}">
                  <a16:creationId xmlns:a16="http://schemas.microsoft.com/office/drawing/2014/main" id="{24F9FEB0-3E11-3A10-93E7-16D2E4D1F262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801" name="Google Shape;2801;p51">
                <a:extLst>
                  <a:ext uri="{FF2B5EF4-FFF2-40B4-BE49-F238E27FC236}">
                    <a16:creationId xmlns:a16="http://schemas.microsoft.com/office/drawing/2014/main" id="{D0400F34-414B-642E-47A4-F7F1C3D4A231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51">
                <a:extLst>
                  <a:ext uri="{FF2B5EF4-FFF2-40B4-BE49-F238E27FC236}">
                    <a16:creationId xmlns:a16="http://schemas.microsoft.com/office/drawing/2014/main" id="{6EB4FAA5-E0D1-780C-38EF-DFE3C8ABDD25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3" name="Google Shape;2803;p51">
              <a:extLst>
                <a:ext uri="{FF2B5EF4-FFF2-40B4-BE49-F238E27FC236}">
                  <a16:creationId xmlns:a16="http://schemas.microsoft.com/office/drawing/2014/main" id="{C8F7BDD0-0B7E-32DE-3D8D-A79B2F3C8243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1">
              <a:extLst>
                <a:ext uri="{FF2B5EF4-FFF2-40B4-BE49-F238E27FC236}">
                  <a16:creationId xmlns:a16="http://schemas.microsoft.com/office/drawing/2014/main" id="{2C6539C5-DAB8-F8F8-20D1-A4F629C389FD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1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029D5E6D-5CD7-B092-6A83-2AA3ED8F1440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1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5D43417A-9078-A8D7-9BA0-C90051098E06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1">
              <a:extLst>
                <a:ext uri="{FF2B5EF4-FFF2-40B4-BE49-F238E27FC236}">
                  <a16:creationId xmlns:a16="http://schemas.microsoft.com/office/drawing/2014/main" id="{04B09F2A-F22B-EBE1-A8B1-B21303F88B6E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8" name="Google Shape;2808;p51">
              <a:extLst>
                <a:ext uri="{FF2B5EF4-FFF2-40B4-BE49-F238E27FC236}">
                  <a16:creationId xmlns:a16="http://schemas.microsoft.com/office/drawing/2014/main" id="{13763477-5453-30C2-5479-03BB80EC805B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809" name="Google Shape;2809;p51">
                <a:extLst>
                  <a:ext uri="{FF2B5EF4-FFF2-40B4-BE49-F238E27FC236}">
                    <a16:creationId xmlns:a16="http://schemas.microsoft.com/office/drawing/2014/main" id="{12F76B89-52F5-B603-B666-26BA1786B833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51">
                <a:extLst>
                  <a:ext uri="{FF2B5EF4-FFF2-40B4-BE49-F238E27FC236}">
                    <a16:creationId xmlns:a16="http://schemas.microsoft.com/office/drawing/2014/main" id="{055602E3-E3A3-442D-CE7A-6584ACABCF2B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" name="Google Shape;2785;p51">
            <a:extLst>
              <a:ext uri="{FF2B5EF4-FFF2-40B4-BE49-F238E27FC236}">
                <a16:creationId xmlns:a16="http://schemas.microsoft.com/office/drawing/2014/main" id="{216775C3-3B55-894B-0655-AA06ECE7E03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8850" y="505400"/>
            <a:ext cx="22391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/>
              <a:t>Alex</a:t>
            </a:r>
            <a:br>
              <a:rPr lang="zh-CN" altLang="en-US" sz="2000" dirty="0"/>
            </a:br>
            <a:r>
              <a:rPr lang="en-US" altLang="zh-CN" sz="2000" dirty="0"/>
              <a:t>Use</a:t>
            </a:r>
            <a:r>
              <a:rPr lang="zh-CN" altLang="en-US" sz="2000" dirty="0"/>
              <a:t> </a:t>
            </a:r>
            <a:r>
              <a:rPr lang="en-US" altLang="zh-CN" sz="2000" dirty="0"/>
              <a:t>Case</a:t>
            </a:r>
            <a:endParaRPr sz="2000" dirty="0"/>
          </a:p>
        </p:txBody>
      </p:sp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52CF3360-7759-CD53-8155-02F3CF01F1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450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screenshot">
            <a:extLst>
              <a:ext uri="{FF2B5EF4-FFF2-40B4-BE49-F238E27FC236}">
                <a16:creationId xmlns:a16="http://schemas.microsoft.com/office/drawing/2014/main" id="{DF5EF899-BCF2-A3CE-0A1F-155FD3CB1C63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1120"/>
          <a:stretch/>
        </p:blipFill>
        <p:spPr bwMode="auto">
          <a:xfrm>
            <a:off x="401246" y="500270"/>
            <a:ext cx="7206457" cy="424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57" name="Google Shape;1757;p33"/>
          <p:cNvSpPr/>
          <p:nvPr/>
        </p:nvSpPr>
        <p:spPr>
          <a:xfrm flipH="1">
            <a:off x="821528" y="1047218"/>
            <a:ext cx="1313100" cy="1313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1758" name="Google Shape;1758;p33"/>
          <p:cNvSpPr txBox="1">
            <a:spLocks noGrp="1"/>
          </p:cNvSpPr>
          <p:nvPr>
            <p:ph type="title"/>
          </p:nvPr>
        </p:nvSpPr>
        <p:spPr>
          <a:xfrm>
            <a:off x="821529" y="2728275"/>
            <a:ext cx="5967198" cy="84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>
                    <a:lumMod val="10000"/>
                  </a:schemeClr>
                </a:solidFill>
              </a:rPr>
              <a:t>Game </a:t>
            </a:r>
            <a:r>
              <a:rPr lang="en-US" altLang="zh-CN" dirty="0">
                <a:solidFill>
                  <a:schemeClr val="accent3">
                    <a:lumMod val="10000"/>
                  </a:schemeClr>
                </a:solidFill>
              </a:rPr>
              <a:t>Story</a:t>
            </a:r>
            <a:endParaRPr lang="en-US" dirty="0"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1759" name="Google Shape;1759;p33"/>
          <p:cNvSpPr txBox="1">
            <a:spLocks noGrp="1"/>
          </p:cNvSpPr>
          <p:nvPr>
            <p:ph type="subTitle" idx="1"/>
          </p:nvPr>
        </p:nvSpPr>
        <p:spPr>
          <a:xfrm>
            <a:off x="821525" y="3715424"/>
            <a:ext cx="5199300" cy="4662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1760" name="Google Shape;1760;p33"/>
          <p:cNvSpPr txBox="1">
            <a:spLocks noGrp="1"/>
          </p:cNvSpPr>
          <p:nvPr>
            <p:ph type="title" idx="2"/>
          </p:nvPr>
        </p:nvSpPr>
        <p:spPr>
          <a:xfrm>
            <a:off x="821528" y="1240418"/>
            <a:ext cx="1313100" cy="926700"/>
          </a:xfrm>
          <a:prstGeom prst="rect">
            <a:avLst/>
          </a:prstGeom>
        </p:spPr>
        <p:txBody>
          <a:bodyPr spcFirstLastPara="1" wrap="square" lIns="91425" tIns="2651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1761" name="Google Shape;1761;p33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1762" name="Google Shape;1762;p33">
              <a:hlinkClick r:id="rId4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3">
              <a:hlinkClick r:id="rId4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3">
              <a:hlinkClick r:id="rId4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3">
              <a:hlinkClick r:id="rId4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33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1767" name="Google Shape;1767;p33">
              <a:hlinkClick r:id="rId4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3">
              <a:hlinkClick r:id="rId4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3">
              <a:hlinkClick r:id="rId4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3">
              <a:hlinkClick r:id="rId4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1" name="Google Shape;1771;p33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1772" name="Google Shape;1772;p33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1773" name="Google Shape;1773;p33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33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75" name="Google Shape;1775;p33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3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3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3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3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80" name="Google Shape;1780;p33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1781" name="Google Shape;1781;p33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33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9988BF76-4FEB-562D-67DF-72F35B9AEB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4">
          <a:extLst>
            <a:ext uri="{FF2B5EF4-FFF2-40B4-BE49-F238E27FC236}">
              <a16:creationId xmlns:a16="http://schemas.microsoft.com/office/drawing/2014/main" id="{03258156-4B27-47F6-E06D-B83E7E8AEC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5" name="Google Shape;2785;p51">
            <a:extLst>
              <a:ext uri="{FF2B5EF4-FFF2-40B4-BE49-F238E27FC236}">
                <a16:creationId xmlns:a16="http://schemas.microsoft.com/office/drawing/2014/main" id="{839CAA51-554E-1358-6FA7-3609935FDD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8850" y="505400"/>
            <a:ext cx="68238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/>
              <a:t>Hengyi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SCENE</a:t>
            </a:r>
            <a:r>
              <a:rPr lang="zh-CN" altLang="en-US" sz="2000" dirty="0"/>
              <a:t> </a:t>
            </a:r>
            <a:r>
              <a:rPr lang="en-US" altLang="zh-CN" sz="2000" dirty="0"/>
              <a:t>ENGINE</a:t>
            </a:r>
            <a:endParaRPr sz="2000" dirty="0"/>
          </a:p>
        </p:txBody>
      </p:sp>
      <p:grpSp>
        <p:nvGrpSpPr>
          <p:cNvPr id="2789" name="Google Shape;2789;p51">
            <a:extLst>
              <a:ext uri="{FF2B5EF4-FFF2-40B4-BE49-F238E27FC236}">
                <a16:creationId xmlns:a16="http://schemas.microsoft.com/office/drawing/2014/main" id="{5088FE45-4789-CD70-78C0-F13AD5387300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790" name="Google Shape;2790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363D217C-CB15-87B9-2250-BBA20B05EA6D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728CB4E2-3F7F-FB5F-5C51-2BF28F9E3968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550BAF88-63F7-BAA3-72AB-D06862036AB7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B5E6A18B-1EFB-5B00-60A6-92C34498EB97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4" name="Google Shape;2794;p51">
            <a:extLst>
              <a:ext uri="{FF2B5EF4-FFF2-40B4-BE49-F238E27FC236}">
                <a16:creationId xmlns:a16="http://schemas.microsoft.com/office/drawing/2014/main" id="{034DB031-4C5E-9111-0E9C-CD564741A1AF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795" name="Google Shape;2795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94EFB8E9-C4EB-1DBA-4D60-FDC1C177DF44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96DE0A01-A82B-E73F-F85B-376BAEFB09D2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1D95C393-4EE3-D686-24D9-27607B5A78D1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9C2B3C11-A5B4-F075-39C3-49B904D220BB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9" name="Google Shape;2799;p51">
            <a:extLst>
              <a:ext uri="{FF2B5EF4-FFF2-40B4-BE49-F238E27FC236}">
                <a16:creationId xmlns:a16="http://schemas.microsoft.com/office/drawing/2014/main" id="{AE410CC5-DE48-0030-776E-275AFA40DF2B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800" name="Google Shape;2800;p51">
              <a:extLst>
                <a:ext uri="{FF2B5EF4-FFF2-40B4-BE49-F238E27FC236}">
                  <a16:creationId xmlns:a16="http://schemas.microsoft.com/office/drawing/2014/main" id="{BA5FFC4D-8879-9B0B-AF42-581A7A003E10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801" name="Google Shape;2801;p51">
                <a:extLst>
                  <a:ext uri="{FF2B5EF4-FFF2-40B4-BE49-F238E27FC236}">
                    <a16:creationId xmlns:a16="http://schemas.microsoft.com/office/drawing/2014/main" id="{41C40D41-416C-7910-EF38-73FA2AF57D19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51">
                <a:extLst>
                  <a:ext uri="{FF2B5EF4-FFF2-40B4-BE49-F238E27FC236}">
                    <a16:creationId xmlns:a16="http://schemas.microsoft.com/office/drawing/2014/main" id="{A79894CA-1B84-09F1-BCAA-A888508FDC53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3" name="Google Shape;2803;p51">
              <a:extLst>
                <a:ext uri="{FF2B5EF4-FFF2-40B4-BE49-F238E27FC236}">
                  <a16:creationId xmlns:a16="http://schemas.microsoft.com/office/drawing/2014/main" id="{6DF0C15B-B209-9B5B-B9B2-D236ADBC4FB9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1">
              <a:extLst>
                <a:ext uri="{FF2B5EF4-FFF2-40B4-BE49-F238E27FC236}">
                  <a16:creationId xmlns:a16="http://schemas.microsoft.com/office/drawing/2014/main" id="{74880CCB-61B2-6113-B3F7-0EF0EE743A51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1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373744C9-7113-168E-7D93-AEB2FBEECE12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1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9F0D28FF-36FB-53E8-B0EE-4019FBD15487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1">
              <a:extLst>
                <a:ext uri="{FF2B5EF4-FFF2-40B4-BE49-F238E27FC236}">
                  <a16:creationId xmlns:a16="http://schemas.microsoft.com/office/drawing/2014/main" id="{B87C254E-EEE2-2C21-D428-A828D6328F15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8" name="Google Shape;2808;p51">
              <a:extLst>
                <a:ext uri="{FF2B5EF4-FFF2-40B4-BE49-F238E27FC236}">
                  <a16:creationId xmlns:a16="http://schemas.microsoft.com/office/drawing/2014/main" id="{9C6967E9-8D85-72FC-0DC6-8978F67C89C2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809" name="Google Shape;2809;p51">
                <a:extLst>
                  <a:ext uri="{FF2B5EF4-FFF2-40B4-BE49-F238E27FC236}">
                    <a16:creationId xmlns:a16="http://schemas.microsoft.com/office/drawing/2014/main" id="{50A17FC3-85D1-7610-25AA-B5BA2553B682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51">
                <a:extLst>
                  <a:ext uri="{FF2B5EF4-FFF2-40B4-BE49-F238E27FC236}">
                    <a16:creationId xmlns:a16="http://schemas.microsoft.com/office/drawing/2014/main" id="{88D7344C-B224-0A36-7BFA-0732ED7C626E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A65291C4-6BFD-1419-1ECD-A3ED16C469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6714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4">
          <a:extLst>
            <a:ext uri="{FF2B5EF4-FFF2-40B4-BE49-F238E27FC236}">
              <a16:creationId xmlns:a16="http://schemas.microsoft.com/office/drawing/2014/main" id="{CC53DC05-C144-2773-BC1E-ACD55F53C8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9" name="Google Shape;2789;p51">
            <a:extLst>
              <a:ext uri="{FF2B5EF4-FFF2-40B4-BE49-F238E27FC236}">
                <a16:creationId xmlns:a16="http://schemas.microsoft.com/office/drawing/2014/main" id="{CD61BA30-7B9F-7562-867B-0DD2271952F8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790" name="Google Shape;2790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EE92B0CC-4EC2-3C0C-DAED-3CDEF742C7A2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C2203986-2090-91CF-3536-1D128326D24A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6658E681-0B62-C9B9-CAA5-BCB08C9308ED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5E79D52B-1032-1E88-0204-6F8C39F26EA1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4" name="Google Shape;2794;p51">
            <a:extLst>
              <a:ext uri="{FF2B5EF4-FFF2-40B4-BE49-F238E27FC236}">
                <a16:creationId xmlns:a16="http://schemas.microsoft.com/office/drawing/2014/main" id="{FD621985-E281-F395-C6A5-6F436DA57C5A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795" name="Google Shape;2795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3E94EE9F-0E98-11CB-AD0C-15E4C2CC9AED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9BE4567B-2110-1398-019D-72D91E48611E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946B46E1-0D10-CE6C-75D6-8C27E4466BFA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B5488226-70E1-B5F4-7E2D-7CFE9A4397AD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9" name="Google Shape;2799;p51">
            <a:extLst>
              <a:ext uri="{FF2B5EF4-FFF2-40B4-BE49-F238E27FC236}">
                <a16:creationId xmlns:a16="http://schemas.microsoft.com/office/drawing/2014/main" id="{EFEDBBEA-CB81-1C13-1082-31CDD68D7DD4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800" name="Google Shape;2800;p51">
              <a:extLst>
                <a:ext uri="{FF2B5EF4-FFF2-40B4-BE49-F238E27FC236}">
                  <a16:creationId xmlns:a16="http://schemas.microsoft.com/office/drawing/2014/main" id="{88F5000D-CDA8-9687-65F7-276DCFF306A8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801" name="Google Shape;2801;p51">
                <a:extLst>
                  <a:ext uri="{FF2B5EF4-FFF2-40B4-BE49-F238E27FC236}">
                    <a16:creationId xmlns:a16="http://schemas.microsoft.com/office/drawing/2014/main" id="{76E0599F-0461-B244-C276-3CA84149335D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51">
                <a:extLst>
                  <a:ext uri="{FF2B5EF4-FFF2-40B4-BE49-F238E27FC236}">
                    <a16:creationId xmlns:a16="http://schemas.microsoft.com/office/drawing/2014/main" id="{5FC8878E-27B9-F0C1-7498-CE453A57876A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3" name="Google Shape;2803;p51">
              <a:extLst>
                <a:ext uri="{FF2B5EF4-FFF2-40B4-BE49-F238E27FC236}">
                  <a16:creationId xmlns:a16="http://schemas.microsoft.com/office/drawing/2014/main" id="{7D7D9288-1BC8-812E-0766-A8B336AE88A1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1">
              <a:extLst>
                <a:ext uri="{FF2B5EF4-FFF2-40B4-BE49-F238E27FC236}">
                  <a16:creationId xmlns:a16="http://schemas.microsoft.com/office/drawing/2014/main" id="{8F2856EA-ED1E-5E3C-AE55-3335C4C026C5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1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52AE0578-903C-F362-983B-A42F5324DAC4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1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2393A0F8-606D-102B-9DF9-E681F6187CED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1">
              <a:extLst>
                <a:ext uri="{FF2B5EF4-FFF2-40B4-BE49-F238E27FC236}">
                  <a16:creationId xmlns:a16="http://schemas.microsoft.com/office/drawing/2014/main" id="{9A10FCCE-0EA7-04CA-8FFA-9F1EC1BDEF1A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8" name="Google Shape;2808;p51">
              <a:extLst>
                <a:ext uri="{FF2B5EF4-FFF2-40B4-BE49-F238E27FC236}">
                  <a16:creationId xmlns:a16="http://schemas.microsoft.com/office/drawing/2014/main" id="{3F093E52-B91A-0CCC-6521-8C13A545E528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809" name="Google Shape;2809;p51">
                <a:extLst>
                  <a:ext uri="{FF2B5EF4-FFF2-40B4-BE49-F238E27FC236}">
                    <a16:creationId xmlns:a16="http://schemas.microsoft.com/office/drawing/2014/main" id="{9EF9A1D9-5ABE-97BF-B415-F976CB83E61C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51">
                <a:extLst>
                  <a:ext uri="{FF2B5EF4-FFF2-40B4-BE49-F238E27FC236}">
                    <a16:creationId xmlns:a16="http://schemas.microsoft.com/office/drawing/2014/main" id="{A74AA0E6-95B2-C921-9264-418CDCE05A02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 descr="A diagram of a diagram&#10;&#10;AI-generated content may be incorrect.">
            <a:extLst>
              <a:ext uri="{FF2B5EF4-FFF2-40B4-BE49-F238E27FC236}">
                <a16:creationId xmlns:a16="http://schemas.microsoft.com/office/drawing/2014/main" id="{E261DB46-D12F-92B5-FC5D-704DBCE425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3551" y="575443"/>
            <a:ext cx="4838700" cy="4115536"/>
          </a:xfrm>
          <a:prstGeom prst="rect">
            <a:avLst/>
          </a:prstGeom>
        </p:spPr>
      </p:pic>
      <p:sp>
        <p:nvSpPr>
          <p:cNvPr id="6" name="Google Shape;2785;p51">
            <a:extLst>
              <a:ext uri="{FF2B5EF4-FFF2-40B4-BE49-F238E27FC236}">
                <a16:creationId xmlns:a16="http://schemas.microsoft.com/office/drawing/2014/main" id="{1C3E0AE3-4B16-936D-193F-83DD18099B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8850" y="505400"/>
            <a:ext cx="22391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/>
              <a:t>Hengyi</a:t>
            </a:r>
            <a:br>
              <a:rPr lang="zh-CN" altLang="en-US" sz="2000" dirty="0"/>
            </a:br>
            <a:r>
              <a:rPr lang="en-US" altLang="zh-CN" sz="2000" dirty="0"/>
              <a:t>Use</a:t>
            </a:r>
            <a:r>
              <a:rPr lang="zh-CN" altLang="en-US" sz="2000" dirty="0"/>
              <a:t> </a:t>
            </a:r>
            <a:r>
              <a:rPr lang="en-US" altLang="zh-CN" sz="2000" dirty="0"/>
              <a:t>Case</a:t>
            </a:r>
            <a:endParaRPr sz="2000" dirty="0"/>
          </a:p>
        </p:txBody>
      </p:sp>
      <p:pic>
        <p:nvPicPr>
          <p:cNvPr id="7" name="Picture 6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7AB89C27-4644-E9A9-CBA6-BB61201A04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2658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4">
          <a:extLst>
            <a:ext uri="{FF2B5EF4-FFF2-40B4-BE49-F238E27FC236}">
              <a16:creationId xmlns:a16="http://schemas.microsoft.com/office/drawing/2014/main" id="{5196F9AA-BC71-32BF-F446-C28AC6597F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5" name="Google Shape;2785;p51">
            <a:extLst>
              <a:ext uri="{FF2B5EF4-FFF2-40B4-BE49-F238E27FC236}">
                <a16:creationId xmlns:a16="http://schemas.microsoft.com/office/drawing/2014/main" id="{B49F4650-418A-F83A-9DC6-9A66005522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8850" y="505400"/>
            <a:ext cx="68238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/>
              <a:t>Todd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Feature Diagram 1</a:t>
            </a:r>
            <a:endParaRPr sz="2000" dirty="0"/>
          </a:p>
        </p:txBody>
      </p:sp>
      <p:grpSp>
        <p:nvGrpSpPr>
          <p:cNvPr id="2789" name="Google Shape;2789;p51">
            <a:extLst>
              <a:ext uri="{FF2B5EF4-FFF2-40B4-BE49-F238E27FC236}">
                <a16:creationId xmlns:a16="http://schemas.microsoft.com/office/drawing/2014/main" id="{45B66CBB-7B3D-C9B9-793E-66ACB4B87687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790" name="Google Shape;2790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B08A0DFD-401E-2658-A6DD-4E44A35946B8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8CFCD9AB-15E8-3012-4DCF-0E0B8DACD4AB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0E4DC585-4791-877B-19E0-66B87E98E847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D4BF2196-D410-39D2-9790-A85237D1F8D8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4" name="Google Shape;2794;p51">
            <a:extLst>
              <a:ext uri="{FF2B5EF4-FFF2-40B4-BE49-F238E27FC236}">
                <a16:creationId xmlns:a16="http://schemas.microsoft.com/office/drawing/2014/main" id="{5F3E1EED-C10C-8F23-681F-83BCADAF3EEA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795" name="Google Shape;2795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5FC00A0C-6C73-449C-D337-EDA749E2BFF6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A6DAB575-222C-4D92-5D70-BC2762484530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46957C56-1C18-D621-8379-1CB132B99240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8B3D3130-7EAD-95FD-8A8C-655A1A09DF1A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9" name="Google Shape;2799;p51">
            <a:extLst>
              <a:ext uri="{FF2B5EF4-FFF2-40B4-BE49-F238E27FC236}">
                <a16:creationId xmlns:a16="http://schemas.microsoft.com/office/drawing/2014/main" id="{FB3D50A3-8A35-AB9F-B00B-D70713A52EA9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800" name="Google Shape;2800;p51">
              <a:extLst>
                <a:ext uri="{FF2B5EF4-FFF2-40B4-BE49-F238E27FC236}">
                  <a16:creationId xmlns:a16="http://schemas.microsoft.com/office/drawing/2014/main" id="{7C490E01-C618-BEED-1E62-10E56ECB3DE1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801" name="Google Shape;2801;p51">
                <a:extLst>
                  <a:ext uri="{FF2B5EF4-FFF2-40B4-BE49-F238E27FC236}">
                    <a16:creationId xmlns:a16="http://schemas.microsoft.com/office/drawing/2014/main" id="{DE8EFAFF-74F8-B11C-4033-7CC5C3122236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51">
                <a:extLst>
                  <a:ext uri="{FF2B5EF4-FFF2-40B4-BE49-F238E27FC236}">
                    <a16:creationId xmlns:a16="http://schemas.microsoft.com/office/drawing/2014/main" id="{4133C9EC-5D94-29FF-EC7F-F535EC58AE5D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3" name="Google Shape;2803;p51">
              <a:extLst>
                <a:ext uri="{FF2B5EF4-FFF2-40B4-BE49-F238E27FC236}">
                  <a16:creationId xmlns:a16="http://schemas.microsoft.com/office/drawing/2014/main" id="{67DC7939-BCD0-E416-F6D0-DAD7799F1963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1">
              <a:extLst>
                <a:ext uri="{FF2B5EF4-FFF2-40B4-BE49-F238E27FC236}">
                  <a16:creationId xmlns:a16="http://schemas.microsoft.com/office/drawing/2014/main" id="{9750F0E9-848F-D1DD-A915-0DBED09B7937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1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AD3B5A1C-447C-192E-F3F7-9DDD6C7B6EDE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1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F85E195C-6EE4-41F3-866D-4B9C4DD7958C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1">
              <a:extLst>
                <a:ext uri="{FF2B5EF4-FFF2-40B4-BE49-F238E27FC236}">
                  <a16:creationId xmlns:a16="http://schemas.microsoft.com/office/drawing/2014/main" id="{AC73B687-604C-D55F-1683-DB63022A1348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8" name="Google Shape;2808;p51">
              <a:extLst>
                <a:ext uri="{FF2B5EF4-FFF2-40B4-BE49-F238E27FC236}">
                  <a16:creationId xmlns:a16="http://schemas.microsoft.com/office/drawing/2014/main" id="{5FCC03AB-8903-8D07-A4B0-15EB775438BF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809" name="Google Shape;2809;p51">
                <a:extLst>
                  <a:ext uri="{FF2B5EF4-FFF2-40B4-BE49-F238E27FC236}">
                    <a16:creationId xmlns:a16="http://schemas.microsoft.com/office/drawing/2014/main" id="{3CA080B5-F36F-364F-A5A8-FF8D3D2A038C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51">
                <a:extLst>
                  <a:ext uri="{FF2B5EF4-FFF2-40B4-BE49-F238E27FC236}">
                    <a16:creationId xmlns:a16="http://schemas.microsoft.com/office/drawing/2014/main" id="{41216645-4BD0-55A4-536C-9148A76EDDE7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1BF07107-DA82-5BC9-E6F6-E80F211BC5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  <p:pic>
        <p:nvPicPr>
          <p:cNvPr id="4" name="Picture 3" descr="A diagram of a computer flow&#10;&#10;AI-generated content may be incorrect.">
            <a:extLst>
              <a:ext uri="{FF2B5EF4-FFF2-40B4-BE49-F238E27FC236}">
                <a16:creationId xmlns:a16="http://schemas.microsoft.com/office/drawing/2014/main" id="{8C3A7A87-00A6-6A7F-9709-DDB1AAD130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1350" y="1155798"/>
            <a:ext cx="4324399" cy="334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011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4">
          <a:extLst>
            <a:ext uri="{FF2B5EF4-FFF2-40B4-BE49-F238E27FC236}">
              <a16:creationId xmlns:a16="http://schemas.microsoft.com/office/drawing/2014/main" id="{C5D3236C-87B1-03B4-9E00-010602F9B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5" name="Google Shape;2785;p51">
            <a:extLst>
              <a:ext uri="{FF2B5EF4-FFF2-40B4-BE49-F238E27FC236}">
                <a16:creationId xmlns:a16="http://schemas.microsoft.com/office/drawing/2014/main" id="{7CCC4127-AE4A-6BA2-5B0A-10F1BFBD0C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8850" y="505400"/>
            <a:ext cx="68238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/>
              <a:t>Todd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Feature Diagram 2</a:t>
            </a:r>
            <a:endParaRPr sz="2000" dirty="0"/>
          </a:p>
        </p:txBody>
      </p:sp>
      <p:grpSp>
        <p:nvGrpSpPr>
          <p:cNvPr id="2789" name="Google Shape;2789;p51">
            <a:extLst>
              <a:ext uri="{FF2B5EF4-FFF2-40B4-BE49-F238E27FC236}">
                <a16:creationId xmlns:a16="http://schemas.microsoft.com/office/drawing/2014/main" id="{534C9DD0-8E22-E105-74CF-DD9090E6F9D9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790" name="Google Shape;2790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3267F129-6954-C516-09A0-74F025187FD6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D5A57D44-B50B-D938-1404-71F82D3250A8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BA34F62E-847E-A1F4-D955-355981FD47A0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984621DC-9104-8E1B-486E-0AEBC0E1AE01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4" name="Google Shape;2794;p51">
            <a:extLst>
              <a:ext uri="{FF2B5EF4-FFF2-40B4-BE49-F238E27FC236}">
                <a16:creationId xmlns:a16="http://schemas.microsoft.com/office/drawing/2014/main" id="{F92376A1-5DBE-1668-B03D-32BACE852728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795" name="Google Shape;2795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C35F75F6-2B0D-D93C-2FF5-88E266028BE4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DE793F23-E1B2-0FF4-2602-2A0A0B61D002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B0FBDB52-322C-345A-C323-CBD8E68B40A6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F2035EE3-4C3A-716B-A2CA-81C33CC3B14A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9" name="Google Shape;2799;p51">
            <a:extLst>
              <a:ext uri="{FF2B5EF4-FFF2-40B4-BE49-F238E27FC236}">
                <a16:creationId xmlns:a16="http://schemas.microsoft.com/office/drawing/2014/main" id="{DD242306-F7D9-FF28-ECC5-CA9C02A7B381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800" name="Google Shape;2800;p51">
              <a:extLst>
                <a:ext uri="{FF2B5EF4-FFF2-40B4-BE49-F238E27FC236}">
                  <a16:creationId xmlns:a16="http://schemas.microsoft.com/office/drawing/2014/main" id="{6A2C2532-1C4B-5A27-4C3F-D639B4704380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801" name="Google Shape;2801;p51">
                <a:extLst>
                  <a:ext uri="{FF2B5EF4-FFF2-40B4-BE49-F238E27FC236}">
                    <a16:creationId xmlns:a16="http://schemas.microsoft.com/office/drawing/2014/main" id="{BAA0477E-80C0-6121-F8EC-599419E12275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51">
                <a:extLst>
                  <a:ext uri="{FF2B5EF4-FFF2-40B4-BE49-F238E27FC236}">
                    <a16:creationId xmlns:a16="http://schemas.microsoft.com/office/drawing/2014/main" id="{5446AD93-1CCE-6860-A698-F264D5365FB7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3" name="Google Shape;2803;p51">
              <a:extLst>
                <a:ext uri="{FF2B5EF4-FFF2-40B4-BE49-F238E27FC236}">
                  <a16:creationId xmlns:a16="http://schemas.microsoft.com/office/drawing/2014/main" id="{B0FD7BEA-1C00-2D11-830F-E4B5177DAA8E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1">
              <a:extLst>
                <a:ext uri="{FF2B5EF4-FFF2-40B4-BE49-F238E27FC236}">
                  <a16:creationId xmlns:a16="http://schemas.microsoft.com/office/drawing/2014/main" id="{D6295907-C645-D643-7227-1FC388EF0863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1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8030394A-06C6-F92D-2026-59BFCFBE30C8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1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F0AC461F-84CF-3814-1DA8-84FD0083B8BD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1">
              <a:extLst>
                <a:ext uri="{FF2B5EF4-FFF2-40B4-BE49-F238E27FC236}">
                  <a16:creationId xmlns:a16="http://schemas.microsoft.com/office/drawing/2014/main" id="{F7CA0D9F-6677-103B-AB02-5A2056D0D6EE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8" name="Google Shape;2808;p51">
              <a:extLst>
                <a:ext uri="{FF2B5EF4-FFF2-40B4-BE49-F238E27FC236}">
                  <a16:creationId xmlns:a16="http://schemas.microsoft.com/office/drawing/2014/main" id="{B9B22656-75A7-6757-208B-367879F7E897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809" name="Google Shape;2809;p51">
                <a:extLst>
                  <a:ext uri="{FF2B5EF4-FFF2-40B4-BE49-F238E27FC236}">
                    <a16:creationId xmlns:a16="http://schemas.microsoft.com/office/drawing/2014/main" id="{29B2768B-7333-52EE-4AB1-BBB7C973ACF0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51">
                <a:extLst>
                  <a:ext uri="{FF2B5EF4-FFF2-40B4-BE49-F238E27FC236}">
                    <a16:creationId xmlns:a16="http://schemas.microsoft.com/office/drawing/2014/main" id="{2552AE84-B56F-9019-0102-B350E61EE75D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23E32B26-2C0C-718D-6CF8-0A29B722BA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  <p:pic>
        <p:nvPicPr>
          <p:cNvPr id="5" name="Picture 4" descr="A diagram of a data flow&#10;&#10;AI-generated content may be incorrect.">
            <a:extLst>
              <a:ext uri="{FF2B5EF4-FFF2-40B4-BE49-F238E27FC236}">
                <a16:creationId xmlns:a16="http://schemas.microsoft.com/office/drawing/2014/main" id="{CF1402EB-9366-67B6-78A9-F7356C1416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5711" y="1217672"/>
            <a:ext cx="3355674" cy="331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570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4">
          <a:extLst>
            <a:ext uri="{FF2B5EF4-FFF2-40B4-BE49-F238E27FC236}">
              <a16:creationId xmlns:a16="http://schemas.microsoft.com/office/drawing/2014/main" id="{5DCF1F46-A241-4CAB-C338-C82AC11FC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9" name="Google Shape;2789;p51">
            <a:extLst>
              <a:ext uri="{FF2B5EF4-FFF2-40B4-BE49-F238E27FC236}">
                <a16:creationId xmlns:a16="http://schemas.microsoft.com/office/drawing/2014/main" id="{50FF3866-2351-CFC9-9E38-C85332D15379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790" name="Google Shape;2790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4F01E957-7F68-8A35-2F65-CD5BF6436D36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6AEEA328-E14E-E332-6EB2-8EC67CD09AE1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7F1875DD-8061-8337-B6BF-8AF52FA0823C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5612B26C-E42D-E06F-038F-E8669882976A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4" name="Google Shape;2794;p51">
            <a:extLst>
              <a:ext uri="{FF2B5EF4-FFF2-40B4-BE49-F238E27FC236}">
                <a16:creationId xmlns:a16="http://schemas.microsoft.com/office/drawing/2014/main" id="{4FF4EC13-4806-CA9A-40BB-A310657EF36C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795" name="Google Shape;2795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5887B2B2-0AC2-4DBB-3318-2251F0A61831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5298B85C-225E-5DB8-B4C8-B6FA16222B04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93AC3BC6-2FBB-D51C-1FBA-6D3D3E05D28E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8A4C344E-4047-49CA-250C-04F2FE2197FD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9" name="Google Shape;2799;p51">
            <a:extLst>
              <a:ext uri="{FF2B5EF4-FFF2-40B4-BE49-F238E27FC236}">
                <a16:creationId xmlns:a16="http://schemas.microsoft.com/office/drawing/2014/main" id="{DB8F2D0F-E92A-7026-2F47-D41BDBEB809B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800" name="Google Shape;2800;p51">
              <a:extLst>
                <a:ext uri="{FF2B5EF4-FFF2-40B4-BE49-F238E27FC236}">
                  <a16:creationId xmlns:a16="http://schemas.microsoft.com/office/drawing/2014/main" id="{9EC947FD-8068-41DC-9B87-09839E7234AB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801" name="Google Shape;2801;p51">
                <a:extLst>
                  <a:ext uri="{FF2B5EF4-FFF2-40B4-BE49-F238E27FC236}">
                    <a16:creationId xmlns:a16="http://schemas.microsoft.com/office/drawing/2014/main" id="{830BFC07-B378-6653-0AC6-D93AE9E5340F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51">
                <a:extLst>
                  <a:ext uri="{FF2B5EF4-FFF2-40B4-BE49-F238E27FC236}">
                    <a16:creationId xmlns:a16="http://schemas.microsoft.com/office/drawing/2014/main" id="{1A9A163B-8FB7-F355-4E8B-5AA37651AF49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3" name="Google Shape;2803;p51">
              <a:extLst>
                <a:ext uri="{FF2B5EF4-FFF2-40B4-BE49-F238E27FC236}">
                  <a16:creationId xmlns:a16="http://schemas.microsoft.com/office/drawing/2014/main" id="{83321879-B826-9BB7-A976-423936D9B2F2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1">
              <a:extLst>
                <a:ext uri="{FF2B5EF4-FFF2-40B4-BE49-F238E27FC236}">
                  <a16:creationId xmlns:a16="http://schemas.microsoft.com/office/drawing/2014/main" id="{9791D746-0F29-A5BB-F25A-23A75B7C39EB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1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85E61335-5366-B029-447E-EBEA94976909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1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76925861-BCDD-AD58-7D14-3EE9E37CF300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1">
              <a:extLst>
                <a:ext uri="{FF2B5EF4-FFF2-40B4-BE49-F238E27FC236}">
                  <a16:creationId xmlns:a16="http://schemas.microsoft.com/office/drawing/2014/main" id="{7B5A5DA7-549C-7B67-ECC8-42F191A1D331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8" name="Google Shape;2808;p51">
              <a:extLst>
                <a:ext uri="{FF2B5EF4-FFF2-40B4-BE49-F238E27FC236}">
                  <a16:creationId xmlns:a16="http://schemas.microsoft.com/office/drawing/2014/main" id="{FB87A95A-4E95-656A-403A-082246E1BDC8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809" name="Google Shape;2809;p51">
                <a:extLst>
                  <a:ext uri="{FF2B5EF4-FFF2-40B4-BE49-F238E27FC236}">
                    <a16:creationId xmlns:a16="http://schemas.microsoft.com/office/drawing/2014/main" id="{C50386D1-B8ED-11A5-C098-122E8187328D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51">
                <a:extLst>
                  <a:ext uri="{FF2B5EF4-FFF2-40B4-BE49-F238E27FC236}">
                    <a16:creationId xmlns:a16="http://schemas.microsoft.com/office/drawing/2014/main" id="{45C1699B-F464-B572-4153-1CA33111EF18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" name="Google Shape;2785;p51">
            <a:extLst>
              <a:ext uri="{FF2B5EF4-FFF2-40B4-BE49-F238E27FC236}">
                <a16:creationId xmlns:a16="http://schemas.microsoft.com/office/drawing/2014/main" id="{278D4387-812A-EC7E-28EC-AB4CFDF433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8849" y="505400"/>
            <a:ext cx="7139107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/>
              <a:t>Todd - Use</a:t>
            </a:r>
            <a:r>
              <a:rPr lang="zh-CN" altLang="en-US" sz="2000" dirty="0"/>
              <a:t> </a:t>
            </a:r>
            <a:r>
              <a:rPr lang="en-US" altLang="zh-CN" sz="2000" dirty="0"/>
              <a:t>Case Diagram</a:t>
            </a:r>
            <a:endParaRPr sz="2000" dirty="0"/>
          </a:p>
        </p:txBody>
      </p:sp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41474FCA-4ADD-6404-8A4F-97F27D6E28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  <p:pic>
        <p:nvPicPr>
          <p:cNvPr id="4" name="Picture 3" descr="A diagram of a game&#10;&#10;AI-generated content may be incorrect.">
            <a:extLst>
              <a:ext uri="{FF2B5EF4-FFF2-40B4-BE49-F238E27FC236}">
                <a16:creationId xmlns:a16="http://schemas.microsoft.com/office/drawing/2014/main" id="{CD333FDD-E021-D0B4-FF5C-429FC22D77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9971" y="1323800"/>
            <a:ext cx="3928192" cy="32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4214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4">
          <a:extLst>
            <a:ext uri="{FF2B5EF4-FFF2-40B4-BE49-F238E27FC236}">
              <a16:creationId xmlns:a16="http://schemas.microsoft.com/office/drawing/2014/main" id="{13BD268D-5F7E-904F-F2C6-028CB5F75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5" name="Google Shape;2785;p51">
            <a:extLst>
              <a:ext uri="{FF2B5EF4-FFF2-40B4-BE49-F238E27FC236}">
                <a16:creationId xmlns:a16="http://schemas.microsoft.com/office/drawing/2014/main" id="{F169D608-6625-2277-509E-19735C3E74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8850" y="505400"/>
            <a:ext cx="68238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/>
              <a:t>Shan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feature</a:t>
            </a:r>
            <a:endParaRPr sz="2000" dirty="0"/>
          </a:p>
        </p:txBody>
      </p:sp>
      <p:grpSp>
        <p:nvGrpSpPr>
          <p:cNvPr id="2789" name="Google Shape;2789;p51">
            <a:extLst>
              <a:ext uri="{FF2B5EF4-FFF2-40B4-BE49-F238E27FC236}">
                <a16:creationId xmlns:a16="http://schemas.microsoft.com/office/drawing/2014/main" id="{3D646671-C61F-2D40-1EC5-FB17C78ED700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790" name="Google Shape;2790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8B1FE78C-EDEC-62CD-936C-DD774E3A2A86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0F4762B9-189D-F00F-9C46-30246E9A4DCB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91D99474-BB14-0E22-AC1D-26FDCC04767A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F1F7F2F5-FA5A-72F7-ED08-A46CAF796835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4" name="Google Shape;2794;p51">
            <a:extLst>
              <a:ext uri="{FF2B5EF4-FFF2-40B4-BE49-F238E27FC236}">
                <a16:creationId xmlns:a16="http://schemas.microsoft.com/office/drawing/2014/main" id="{8CE2DEC9-1128-B97F-B85B-87E7CAC175AD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795" name="Google Shape;2795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E8CA4B60-8527-2871-2110-B32D7FDE7479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01D2AD63-3A11-1ECE-3C27-6BF251D24F98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ACC25226-1304-E0F4-E6C2-4BDA181E94D9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4B28BDBD-347A-A98C-813C-7DE3E91B5A15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9" name="Google Shape;2799;p51">
            <a:extLst>
              <a:ext uri="{FF2B5EF4-FFF2-40B4-BE49-F238E27FC236}">
                <a16:creationId xmlns:a16="http://schemas.microsoft.com/office/drawing/2014/main" id="{E015DA20-3E7A-313F-18B1-EB9FECB851EB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800" name="Google Shape;2800;p51">
              <a:extLst>
                <a:ext uri="{FF2B5EF4-FFF2-40B4-BE49-F238E27FC236}">
                  <a16:creationId xmlns:a16="http://schemas.microsoft.com/office/drawing/2014/main" id="{EFB257A6-5C34-F6B2-26AE-B28478395849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801" name="Google Shape;2801;p51">
                <a:extLst>
                  <a:ext uri="{FF2B5EF4-FFF2-40B4-BE49-F238E27FC236}">
                    <a16:creationId xmlns:a16="http://schemas.microsoft.com/office/drawing/2014/main" id="{43EF2E14-C7D1-C7AE-81CB-D27CFF72AEC4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51">
                <a:extLst>
                  <a:ext uri="{FF2B5EF4-FFF2-40B4-BE49-F238E27FC236}">
                    <a16:creationId xmlns:a16="http://schemas.microsoft.com/office/drawing/2014/main" id="{38C8CCCE-5FE8-CA4C-E041-1623A53F6360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3" name="Google Shape;2803;p51">
              <a:extLst>
                <a:ext uri="{FF2B5EF4-FFF2-40B4-BE49-F238E27FC236}">
                  <a16:creationId xmlns:a16="http://schemas.microsoft.com/office/drawing/2014/main" id="{DCA54F37-767E-E61D-0CB1-FB74A8FDF88E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1">
              <a:extLst>
                <a:ext uri="{FF2B5EF4-FFF2-40B4-BE49-F238E27FC236}">
                  <a16:creationId xmlns:a16="http://schemas.microsoft.com/office/drawing/2014/main" id="{5B6031BC-8769-FA78-3C8A-0799D7FF3AA6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1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2D49630A-D925-4B2B-99BF-10AB458E4C66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1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8F7699F4-46BF-2D0A-42A3-5B64DAC0553C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1">
              <a:extLst>
                <a:ext uri="{FF2B5EF4-FFF2-40B4-BE49-F238E27FC236}">
                  <a16:creationId xmlns:a16="http://schemas.microsoft.com/office/drawing/2014/main" id="{1663914C-1789-16FC-77AD-D06A121F0159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8" name="Google Shape;2808;p51">
              <a:extLst>
                <a:ext uri="{FF2B5EF4-FFF2-40B4-BE49-F238E27FC236}">
                  <a16:creationId xmlns:a16="http://schemas.microsoft.com/office/drawing/2014/main" id="{005D1651-4FC4-2B5F-EC79-C482A0A748F9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809" name="Google Shape;2809;p51">
                <a:extLst>
                  <a:ext uri="{FF2B5EF4-FFF2-40B4-BE49-F238E27FC236}">
                    <a16:creationId xmlns:a16="http://schemas.microsoft.com/office/drawing/2014/main" id="{C00D23D6-DCF0-DBE8-E258-62E9E1D6EBB3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51">
                <a:extLst>
                  <a:ext uri="{FF2B5EF4-FFF2-40B4-BE49-F238E27FC236}">
                    <a16:creationId xmlns:a16="http://schemas.microsoft.com/office/drawing/2014/main" id="{3443B8BE-2D25-9436-E687-B5F9C87562F2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0B8187EF-484E-5109-E5E5-54EBDCDDF5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2708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4">
          <a:extLst>
            <a:ext uri="{FF2B5EF4-FFF2-40B4-BE49-F238E27FC236}">
              <a16:creationId xmlns:a16="http://schemas.microsoft.com/office/drawing/2014/main" id="{0AA95B76-4A7C-7A56-1FDA-5C2085CAF2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9" name="Google Shape;2789;p51">
            <a:extLst>
              <a:ext uri="{FF2B5EF4-FFF2-40B4-BE49-F238E27FC236}">
                <a16:creationId xmlns:a16="http://schemas.microsoft.com/office/drawing/2014/main" id="{C838BE8A-1CB0-9A66-D982-442A3341DA54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790" name="Google Shape;2790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7E25B34A-76FB-57DF-413D-38B6150AA0A2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3B8AFFDB-22D3-D808-B690-D83DB4CF8D85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AE00FF65-35FF-992E-CA9F-3E35A50ED057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D79AB86A-10AA-5D95-1BE4-961A9C8FB473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4" name="Google Shape;2794;p51">
            <a:extLst>
              <a:ext uri="{FF2B5EF4-FFF2-40B4-BE49-F238E27FC236}">
                <a16:creationId xmlns:a16="http://schemas.microsoft.com/office/drawing/2014/main" id="{35CAE2EA-A0C9-5C55-3219-32F71741648F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795" name="Google Shape;2795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ABD614F4-31D7-7486-14F3-78BE9DDF20FF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2EEBED96-2C07-69E6-0A75-665B6E5EC863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1F0671EE-CA7D-B34C-1B66-3EFA382B3E4A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78D07030-7422-7748-3408-02A56679B51A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9" name="Google Shape;2799;p51">
            <a:extLst>
              <a:ext uri="{FF2B5EF4-FFF2-40B4-BE49-F238E27FC236}">
                <a16:creationId xmlns:a16="http://schemas.microsoft.com/office/drawing/2014/main" id="{7696AA97-12FB-1D71-FE38-B8DAA004FDCF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800" name="Google Shape;2800;p51">
              <a:extLst>
                <a:ext uri="{FF2B5EF4-FFF2-40B4-BE49-F238E27FC236}">
                  <a16:creationId xmlns:a16="http://schemas.microsoft.com/office/drawing/2014/main" id="{2572386C-6802-AE57-B5C9-29829CF425F7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801" name="Google Shape;2801;p51">
                <a:extLst>
                  <a:ext uri="{FF2B5EF4-FFF2-40B4-BE49-F238E27FC236}">
                    <a16:creationId xmlns:a16="http://schemas.microsoft.com/office/drawing/2014/main" id="{0377388A-65BC-DCC2-AAED-97C16B202C76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51">
                <a:extLst>
                  <a:ext uri="{FF2B5EF4-FFF2-40B4-BE49-F238E27FC236}">
                    <a16:creationId xmlns:a16="http://schemas.microsoft.com/office/drawing/2014/main" id="{010F5E4A-FE7D-03EB-9F31-9B8819B66F48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3" name="Google Shape;2803;p51">
              <a:extLst>
                <a:ext uri="{FF2B5EF4-FFF2-40B4-BE49-F238E27FC236}">
                  <a16:creationId xmlns:a16="http://schemas.microsoft.com/office/drawing/2014/main" id="{7BC6A957-D6AC-50F6-6884-1DE5379C995B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1">
              <a:extLst>
                <a:ext uri="{FF2B5EF4-FFF2-40B4-BE49-F238E27FC236}">
                  <a16:creationId xmlns:a16="http://schemas.microsoft.com/office/drawing/2014/main" id="{3D3A11BF-F9FE-071C-934D-7537748FD570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1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2A261044-BC81-3E52-8F05-E18A84A7C715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1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C11F71AD-A295-12FD-4F18-BBF8D1F6033B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1">
              <a:extLst>
                <a:ext uri="{FF2B5EF4-FFF2-40B4-BE49-F238E27FC236}">
                  <a16:creationId xmlns:a16="http://schemas.microsoft.com/office/drawing/2014/main" id="{E1603076-B585-6481-70E0-7F2013A84B5A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8" name="Google Shape;2808;p51">
              <a:extLst>
                <a:ext uri="{FF2B5EF4-FFF2-40B4-BE49-F238E27FC236}">
                  <a16:creationId xmlns:a16="http://schemas.microsoft.com/office/drawing/2014/main" id="{50517342-621C-04CB-4FE8-DFB059697091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809" name="Google Shape;2809;p51">
                <a:extLst>
                  <a:ext uri="{FF2B5EF4-FFF2-40B4-BE49-F238E27FC236}">
                    <a16:creationId xmlns:a16="http://schemas.microsoft.com/office/drawing/2014/main" id="{449688F3-4C89-AA51-5516-42B1D5989EE9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51">
                <a:extLst>
                  <a:ext uri="{FF2B5EF4-FFF2-40B4-BE49-F238E27FC236}">
                    <a16:creationId xmlns:a16="http://schemas.microsoft.com/office/drawing/2014/main" id="{6D6EBFDA-A9AF-5344-265E-3099F99B987A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" name="Google Shape;2785;p51">
            <a:extLst>
              <a:ext uri="{FF2B5EF4-FFF2-40B4-BE49-F238E27FC236}">
                <a16:creationId xmlns:a16="http://schemas.microsoft.com/office/drawing/2014/main" id="{FFF4D71A-EC36-57D3-845B-430F069E8F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8849" y="497087"/>
            <a:ext cx="4346031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/>
              <a:t>Shan - Use</a:t>
            </a:r>
            <a:r>
              <a:rPr lang="zh-CN" altLang="en-US" sz="2000" dirty="0"/>
              <a:t> </a:t>
            </a:r>
            <a:r>
              <a:rPr lang="en-US" altLang="zh-CN" sz="2000" dirty="0"/>
              <a:t>Case</a:t>
            </a:r>
            <a:endParaRPr sz="2000" dirty="0"/>
          </a:p>
        </p:txBody>
      </p:sp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4930CDA4-18D4-BD60-0B83-CE973897F1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8836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4">
          <a:extLst>
            <a:ext uri="{FF2B5EF4-FFF2-40B4-BE49-F238E27FC236}">
              <a16:creationId xmlns:a16="http://schemas.microsoft.com/office/drawing/2014/main" id="{F8521ABB-E1AB-9F73-AB75-DBF3115482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5" name="Google Shape;2785;p51">
            <a:extLst>
              <a:ext uri="{FF2B5EF4-FFF2-40B4-BE49-F238E27FC236}">
                <a16:creationId xmlns:a16="http://schemas.microsoft.com/office/drawing/2014/main" id="{6001731F-0E0F-F3CA-9591-EC5D1BCD4C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8850" y="505400"/>
            <a:ext cx="68238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/>
              <a:t>name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feature</a:t>
            </a:r>
            <a:endParaRPr sz="2000" dirty="0"/>
          </a:p>
        </p:txBody>
      </p:sp>
      <p:grpSp>
        <p:nvGrpSpPr>
          <p:cNvPr id="2789" name="Google Shape;2789;p51">
            <a:extLst>
              <a:ext uri="{FF2B5EF4-FFF2-40B4-BE49-F238E27FC236}">
                <a16:creationId xmlns:a16="http://schemas.microsoft.com/office/drawing/2014/main" id="{999C3381-E409-C3BB-2392-7DA807EFB89F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790" name="Google Shape;2790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57133A4E-9C6E-83BB-97AA-093F1BCC9047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497D4E03-54FC-7192-9E54-9C996A4BE065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1926DBCE-D2FE-0506-6506-63AADAE29B6F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157ED6C9-82B5-6877-DD29-0E39BBCA4547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4" name="Google Shape;2794;p51">
            <a:extLst>
              <a:ext uri="{FF2B5EF4-FFF2-40B4-BE49-F238E27FC236}">
                <a16:creationId xmlns:a16="http://schemas.microsoft.com/office/drawing/2014/main" id="{EBF555F7-7686-2AEB-E7DA-9C04D0B22518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795" name="Google Shape;2795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493A0915-3433-668A-3760-DE740A61E483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52A6527D-5363-D282-4262-AA69B4A53650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1E897A26-7283-6135-1134-656060578E99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17041D27-C737-549B-351C-1DCC1F358E75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9" name="Google Shape;2799;p51">
            <a:extLst>
              <a:ext uri="{FF2B5EF4-FFF2-40B4-BE49-F238E27FC236}">
                <a16:creationId xmlns:a16="http://schemas.microsoft.com/office/drawing/2014/main" id="{812C62C0-4609-643C-18DA-476CA8E00CBC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800" name="Google Shape;2800;p51">
              <a:extLst>
                <a:ext uri="{FF2B5EF4-FFF2-40B4-BE49-F238E27FC236}">
                  <a16:creationId xmlns:a16="http://schemas.microsoft.com/office/drawing/2014/main" id="{07416C14-B027-C687-D466-0D90E8BB3D0F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801" name="Google Shape;2801;p51">
                <a:extLst>
                  <a:ext uri="{FF2B5EF4-FFF2-40B4-BE49-F238E27FC236}">
                    <a16:creationId xmlns:a16="http://schemas.microsoft.com/office/drawing/2014/main" id="{21181CC7-4B39-AC50-D33F-8B7EC204B045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51">
                <a:extLst>
                  <a:ext uri="{FF2B5EF4-FFF2-40B4-BE49-F238E27FC236}">
                    <a16:creationId xmlns:a16="http://schemas.microsoft.com/office/drawing/2014/main" id="{C6DE730F-16AA-0E75-5245-4FAF44D815CF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3" name="Google Shape;2803;p51">
              <a:extLst>
                <a:ext uri="{FF2B5EF4-FFF2-40B4-BE49-F238E27FC236}">
                  <a16:creationId xmlns:a16="http://schemas.microsoft.com/office/drawing/2014/main" id="{4D72663E-9A2C-9153-A47C-840EBDD72CD2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1">
              <a:extLst>
                <a:ext uri="{FF2B5EF4-FFF2-40B4-BE49-F238E27FC236}">
                  <a16:creationId xmlns:a16="http://schemas.microsoft.com/office/drawing/2014/main" id="{C9F9C545-BDAD-8DC6-0153-A5E6BCB8F477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1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B6DC4E05-EFBF-3C68-79A3-C30C867AE4DE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1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F7D8ECDC-5110-6426-498D-B1DC1A9317E4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1">
              <a:extLst>
                <a:ext uri="{FF2B5EF4-FFF2-40B4-BE49-F238E27FC236}">
                  <a16:creationId xmlns:a16="http://schemas.microsoft.com/office/drawing/2014/main" id="{118564FD-20B3-45EC-BBC4-9CD3A75250F4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8" name="Google Shape;2808;p51">
              <a:extLst>
                <a:ext uri="{FF2B5EF4-FFF2-40B4-BE49-F238E27FC236}">
                  <a16:creationId xmlns:a16="http://schemas.microsoft.com/office/drawing/2014/main" id="{8819B0F9-8614-EDB7-D566-77B12F55499B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809" name="Google Shape;2809;p51">
                <a:extLst>
                  <a:ext uri="{FF2B5EF4-FFF2-40B4-BE49-F238E27FC236}">
                    <a16:creationId xmlns:a16="http://schemas.microsoft.com/office/drawing/2014/main" id="{76F02837-CD24-4946-71EC-EE482C7DEF90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51">
                <a:extLst>
                  <a:ext uri="{FF2B5EF4-FFF2-40B4-BE49-F238E27FC236}">
                    <a16:creationId xmlns:a16="http://schemas.microsoft.com/office/drawing/2014/main" id="{DA25492A-0638-CD4A-F3B0-27285C03BFEF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491B1245-2834-F0B7-9421-82924B9B03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2377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4">
          <a:extLst>
            <a:ext uri="{FF2B5EF4-FFF2-40B4-BE49-F238E27FC236}">
              <a16:creationId xmlns:a16="http://schemas.microsoft.com/office/drawing/2014/main" id="{17541FEF-03BA-DFDF-9D8E-D2990C785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9" name="Google Shape;2789;p51">
            <a:extLst>
              <a:ext uri="{FF2B5EF4-FFF2-40B4-BE49-F238E27FC236}">
                <a16:creationId xmlns:a16="http://schemas.microsoft.com/office/drawing/2014/main" id="{8B7BE3DD-3EB9-C901-DCC7-4F55648DAFE4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790" name="Google Shape;2790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C71D0306-EAAC-E487-9C68-2297F8839D6E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81A35BCA-E86C-851E-B3A9-CD740F0BD0DC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52368ABF-3A0A-75C6-08CF-FC4A721349AF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7ECCB0C4-E09D-F630-1A83-895FBA216127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4" name="Google Shape;2794;p51">
            <a:extLst>
              <a:ext uri="{FF2B5EF4-FFF2-40B4-BE49-F238E27FC236}">
                <a16:creationId xmlns:a16="http://schemas.microsoft.com/office/drawing/2014/main" id="{AD661C57-F81B-7176-45C7-CE9E0D95B172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795" name="Google Shape;2795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CFFE9DD5-64F7-B9AB-DF41-3383C9AF9238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9A2678F5-7706-5177-B45A-85AF4E073D86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2070ADB0-160D-7D26-B4F6-E68099E131F5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DF6115C1-52B3-B2B5-522C-18873D92C570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9" name="Google Shape;2799;p51">
            <a:extLst>
              <a:ext uri="{FF2B5EF4-FFF2-40B4-BE49-F238E27FC236}">
                <a16:creationId xmlns:a16="http://schemas.microsoft.com/office/drawing/2014/main" id="{478A0958-8F33-EC95-4AD7-2785A1C127E5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800" name="Google Shape;2800;p51">
              <a:extLst>
                <a:ext uri="{FF2B5EF4-FFF2-40B4-BE49-F238E27FC236}">
                  <a16:creationId xmlns:a16="http://schemas.microsoft.com/office/drawing/2014/main" id="{ABDD41D6-3B19-DC6D-0F11-1E7B1C48272D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801" name="Google Shape;2801;p51">
                <a:extLst>
                  <a:ext uri="{FF2B5EF4-FFF2-40B4-BE49-F238E27FC236}">
                    <a16:creationId xmlns:a16="http://schemas.microsoft.com/office/drawing/2014/main" id="{3C63251B-3172-5BBA-6645-89C77E34EF49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51">
                <a:extLst>
                  <a:ext uri="{FF2B5EF4-FFF2-40B4-BE49-F238E27FC236}">
                    <a16:creationId xmlns:a16="http://schemas.microsoft.com/office/drawing/2014/main" id="{A05E1E26-8D00-7E76-AFB9-A2A4A672D081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3" name="Google Shape;2803;p51">
              <a:extLst>
                <a:ext uri="{FF2B5EF4-FFF2-40B4-BE49-F238E27FC236}">
                  <a16:creationId xmlns:a16="http://schemas.microsoft.com/office/drawing/2014/main" id="{A343C44C-27A3-9FA6-003E-3029636282EE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1">
              <a:extLst>
                <a:ext uri="{FF2B5EF4-FFF2-40B4-BE49-F238E27FC236}">
                  <a16:creationId xmlns:a16="http://schemas.microsoft.com/office/drawing/2014/main" id="{409C0985-8C69-E350-99F7-948A38F4FB4F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1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0BDD296A-D9AE-3C0A-88FF-EBBE7D4FDA21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1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818F5BB9-F5F6-137B-AEE0-D2507C92E82B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1">
              <a:extLst>
                <a:ext uri="{FF2B5EF4-FFF2-40B4-BE49-F238E27FC236}">
                  <a16:creationId xmlns:a16="http://schemas.microsoft.com/office/drawing/2014/main" id="{BCEC4D68-5C1C-81DA-B28D-DE3088F33663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8" name="Google Shape;2808;p51">
              <a:extLst>
                <a:ext uri="{FF2B5EF4-FFF2-40B4-BE49-F238E27FC236}">
                  <a16:creationId xmlns:a16="http://schemas.microsoft.com/office/drawing/2014/main" id="{417C0434-AA7E-4198-15BB-06638FAAF542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809" name="Google Shape;2809;p51">
                <a:extLst>
                  <a:ext uri="{FF2B5EF4-FFF2-40B4-BE49-F238E27FC236}">
                    <a16:creationId xmlns:a16="http://schemas.microsoft.com/office/drawing/2014/main" id="{816ED441-A85F-5DA9-8DE7-8B9336AB0BFD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51">
                <a:extLst>
                  <a:ext uri="{FF2B5EF4-FFF2-40B4-BE49-F238E27FC236}">
                    <a16:creationId xmlns:a16="http://schemas.microsoft.com/office/drawing/2014/main" id="{CA914489-8E8C-ABB8-70ED-795881AA3854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" name="Google Shape;2785;p51">
            <a:extLst>
              <a:ext uri="{FF2B5EF4-FFF2-40B4-BE49-F238E27FC236}">
                <a16:creationId xmlns:a16="http://schemas.microsoft.com/office/drawing/2014/main" id="{BF7682FF-E8D4-950E-7F19-14357DB8EE9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8850" y="505400"/>
            <a:ext cx="22391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/>
              <a:t>name</a:t>
            </a:r>
            <a:br>
              <a:rPr lang="zh-CN" altLang="en-US" sz="2000" dirty="0"/>
            </a:br>
            <a:r>
              <a:rPr lang="en-US" altLang="zh-CN" sz="2000" dirty="0"/>
              <a:t>Use</a:t>
            </a:r>
            <a:r>
              <a:rPr lang="zh-CN" altLang="en-US" sz="2000" dirty="0"/>
              <a:t> </a:t>
            </a:r>
            <a:r>
              <a:rPr lang="en-US" altLang="zh-CN" sz="2000" dirty="0"/>
              <a:t>Case</a:t>
            </a:r>
            <a:endParaRPr sz="2000" dirty="0"/>
          </a:p>
        </p:txBody>
      </p:sp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D4CAB89E-35CE-0C46-E36A-0A305F9BBC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9264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4">
          <a:extLst>
            <a:ext uri="{FF2B5EF4-FFF2-40B4-BE49-F238E27FC236}">
              <a16:creationId xmlns:a16="http://schemas.microsoft.com/office/drawing/2014/main" id="{5B27A24E-7F3B-DE54-53A0-199FF44584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9" name="Google Shape;2789;p51">
            <a:extLst>
              <a:ext uri="{FF2B5EF4-FFF2-40B4-BE49-F238E27FC236}">
                <a16:creationId xmlns:a16="http://schemas.microsoft.com/office/drawing/2014/main" id="{C379782C-7164-CFF7-B3AA-31AADE0A9393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790" name="Google Shape;2790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76111768-9A4B-A173-46B0-AA01DCF15D58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76C6C08B-7358-4056-E9E2-E5B6E219F314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E8216B96-5A38-68A4-B1CE-AE887FCF2BE3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E30B1B51-A02D-B96D-D185-5761FD67303B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4" name="Google Shape;2794;p51">
            <a:extLst>
              <a:ext uri="{FF2B5EF4-FFF2-40B4-BE49-F238E27FC236}">
                <a16:creationId xmlns:a16="http://schemas.microsoft.com/office/drawing/2014/main" id="{51869632-6F18-1E62-80D4-EDC48334554D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795" name="Google Shape;2795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4F5714D3-171F-DE3D-01CE-492877BC82B3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6F21B2D0-100C-E2AF-A7E8-C0F820A7E406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72137F55-16D4-B6E9-3DC0-E3C913519ED7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1">
              <a:hlinkClick r:id="rId3" action="ppaction://hlinksldjump"/>
              <a:extLst>
                <a:ext uri="{FF2B5EF4-FFF2-40B4-BE49-F238E27FC236}">
                  <a16:creationId xmlns:a16="http://schemas.microsoft.com/office/drawing/2014/main" id="{7B351203-11A6-864B-089B-D72E4EE42BDF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9" name="Google Shape;2799;p51">
            <a:extLst>
              <a:ext uri="{FF2B5EF4-FFF2-40B4-BE49-F238E27FC236}">
                <a16:creationId xmlns:a16="http://schemas.microsoft.com/office/drawing/2014/main" id="{05BF2E14-9B51-4033-724F-94772CEDA74D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800" name="Google Shape;2800;p51">
              <a:extLst>
                <a:ext uri="{FF2B5EF4-FFF2-40B4-BE49-F238E27FC236}">
                  <a16:creationId xmlns:a16="http://schemas.microsoft.com/office/drawing/2014/main" id="{08C44F50-F357-A4FA-D544-77842E10D011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801" name="Google Shape;2801;p51">
                <a:extLst>
                  <a:ext uri="{FF2B5EF4-FFF2-40B4-BE49-F238E27FC236}">
                    <a16:creationId xmlns:a16="http://schemas.microsoft.com/office/drawing/2014/main" id="{717CF5F5-312D-19E8-1083-0367458624A6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51">
                <a:extLst>
                  <a:ext uri="{FF2B5EF4-FFF2-40B4-BE49-F238E27FC236}">
                    <a16:creationId xmlns:a16="http://schemas.microsoft.com/office/drawing/2014/main" id="{666755E3-23F7-C6C5-BAAC-F2F1B7686DD4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3" name="Google Shape;2803;p51">
              <a:extLst>
                <a:ext uri="{FF2B5EF4-FFF2-40B4-BE49-F238E27FC236}">
                  <a16:creationId xmlns:a16="http://schemas.microsoft.com/office/drawing/2014/main" id="{7870C6C9-1B48-250B-CE4F-F7CDA2212FE4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1">
              <a:extLst>
                <a:ext uri="{FF2B5EF4-FFF2-40B4-BE49-F238E27FC236}">
                  <a16:creationId xmlns:a16="http://schemas.microsoft.com/office/drawing/2014/main" id="{35A7DE61-7E23-8D7B-D4DC-40D260AF9992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1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D5F995A4-6F54-40F2-141F-A32F75E485B4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1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D17D25C3-5902-C924-C278-F654C1F19174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1">
              <a:extLst>
                <a:ext uri="{FF2B5EF4-FFF2-40B4-BE49-F238E27FC236}">
                  <a16:creationId xmlns:a16="http://schemas.microsoft.com/office/drawing/2014/main" id="{62749224-75C9-DEBE-5196-97270344BAD4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8" name="Google Shape;2808;p51">
              <a:extLst>
                <a:ext uri="{FF2B5EF4-FFF2-40B4-BE49-F238E27FC236}">
                  <a16:creationId xmlns:a16="http://schemas.microsoft.com/office/drawing/2014/main" id="{7F4B889D-23EC-EAED-C7B0-9F85D52A18CC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809" name="Google Shape;2809;p51">
                <a:extLst>
                  <a:ext uri="{FF2B5EF4-FFF2-40B4-BE49-F238E27FC236}">
                    <a16:creationId xmlns:a16="http://schemas.microsoft.com/office/drawing/2014/main" id="{1C248C36-7872-0FB2-8F38-E8063DC7509E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51">
                <a:extLst>
                  <a:ext uri="{FF2B5EF4-FFF2-40B4-BE49-F238E27FC236}">
                    <a16:creationId xmlns:a16="http://schemas.microsoft.com/office/drawing/2014/main" id="{6E95C6E8-2B18-0CF7-64AE-B1DE920EEE29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3244;p61">
            <a:extLst>
              <a:ext uri="{FF2B5EF4-FFF2-40B4-BE49-F238E27FC236}">
                <a16:creationId xmlns:a16="http://schemas.microsoft.com/office/drawing/2014/main" id="{5B782F8D-3D12-706C-87FF-C1B26B23D4C9}"/>
              </a:ext>
            </a:extLst>
          </p:cNvPr>
          <p:cNvSpPr txBox="1">
            <a:spLocks/>
          </p:cNvSpPr>
          <p:nvPr/>
        </p:nvSpPr>
        <p:spPr>
          <a:xfrm>
            <a:off x="722375" y="1582950"/>
            <a:ext cx="50223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ss Start 2P"/>
              <a:buNone/>
              <a:defRPr sz="24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r>
              <a:rPr lang="en-US" sz="4400" dirty="0"/>
              <a:t>THANKS!</a:t>
            </a:r>
          </a:p>
        </p:txBody>
      </p:sp>
      <p:sp>
        <p:nvSpPr>
          <p:cNvPr id="3" name="Google Shape;3245;p61">
            <a:extLst>
              <a:ext uri="{FF2B5EF4-FFF2-40B4-BE49-F238E27FC236}">
                <a16:creationId xmlns:a16="http://schemas.microsoft.com/office/drawing/2014/main" id="{5FC7B519-152B-0342-DBC0-798AC1A9BD8F}"/>
              </a:ext>
            </a:extLst>
          </p:cNvPr>
          <p:cNvSpPr txBox="1">
            <a:spLocks/>
          </p:cNvSpPr>
          <p:nvPr/>
        </p:nvSpPr>
        <p:spPr>
          <a:xfrm>
            <a:off x="722375" y="2511399"/>
            <a:ext cx="3849625" cy="10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dirty="0"/>
              <a:t>Do you have </a:t>
            </a:r>
            <a:r>
              <a:rPr lang="en-US" sz="2000" b="1" dirty="0"/>
              <a:t>any</a:t>
            </a:r>
            <a:r>
              <a:rPr lang="en-US" sz="1800" b="1" dirty="0"/>
              <a:t> questions?</a:t>
            </a:r>
          </a:p>
        </p:txBody>
      </p:sp>
      <p:grpSp>
        <p:nvGrpSpPr>
          <p:cNvPr id="6" name="Google Shape;2601;p46">
            <a:extLst>
              <a:ext uri="{FF2B5EF4-FFF2-40B4-BE49-F238E27FC236}">
                <a16:creationId xmlns:a16="http://schemas.microsoft.com/office/drawing/2014/main" id="{D80750D0-4FBD-C1AD-F5F1-AE90CCE1C18E}"/>
              </a:ext>
            </a:extLst>
          </p:cNvPr>
          <p:cNvGrpSpPr/>
          <p:nvPr/>
        </p:nvGrpSpPr>
        <p:grpSpPr>
          <a:xfrm>
            <a:off x="5100175" y="1153796"/>
            <a:ext cx="2077168" cy="3054715"/>
            <a:chOff x="5982400" y="2633825"/>
            <a:chExt cx="481975" cy="708800"/>
          </a:xfrm>
        </p:grpSpPr>
        <p:sp>
          <p:nvSpPr>
            <p:cNvPr id="7" name="Google Shape;2602;p46">
              <a:extLst>
                <a:ext uri="{FF2B5EF4-FFF2-40B4-BE49-F238E27FC236}">
                  <a16:creationId xmlns:a16="http://schemas.microsoft.com/office/drawing/2014/main" id="{8D4100A6-B446-FFC1-509A-71FBC328820B}"/>
                </a:ext>
              </a:extLst>
            </p:cNvPr>
            <p:cNvSpPr/>
            <p:nvPr/>
          </p:nvSpPr>
          <p:spPr>
            <a:xfrm>
              <a:off x="5982400" y="2633825"/>
              <a:ext cx="481975" cy="708800"/>
            </a:xfrm>
            <a:custGeom>
              <a:avLst/>
              <a:gdLst/>
              <a:ahLst/>
              <a:cxnLst/>
              <a:rect l="l" t="t" r="r" b="b"/>
              <a:pathLst>
                <a:path w="19279" h="28352" extrusionOk="0">
                  <a:moveTo>
                    <a:pt x="434" y="0"/>
                  </a:moveTo>
                  <a:cubicBezTo>
                    <a:pt x="193" y="0"/>
                    <a:pt x="0" y="205"/>
                    <a:pt x="0" y="446"/>
                  </a:cubicBezTo>
                  <a:lnTo>
                    <a:pt x="0" y="27917"/>
                  </a:lnTo>
                  <a:cubicBezTo>
                    <a:pt x="0" y="28158"/>
                    <a:pt x="193" y="28351"/>
                    <a:pt x="434" y="28351"/>
                  </a:cubicBezTo>
                  <a:lnTo>
                    <a:pt x="18832" y="28351"/>
                  </a:lnTo>
                  <a:cubicBezTo>
                    <a:pt x="19073" y="28351"/>
                    <a:pt x="19278" y="28158"/>
                    <a:pt x="19278" y="27917"/>
                  </a:cubicBezTo>
                  <a:lnTo>
                    <a:pt x="19278" y="446"/>
                  </a:lnTo>
                  <a:cubicBezTo>
                    <a:pt x="19278" y="205"/>
                    <a:pt x="19073" y="0"/>
                    <a:pt x="188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603;p46">
              <a:extLst>
                <a:ext uri="{FF2B5EF4-FFF2-40B4-BE49-F238E27FC236}">
                  <a16:creationId xmlns:a16="http://schemas.microsoft.com/office/drawing/2014/main" id="{68461F72-056B-0142-3B01-261396DCA15E}"/>
                </a:ext>
              </a:extLst>
            </p:cNvPr>
            <p:cNvSpPr/>
            <p:nvPr/>
          </p:nvSpPr>
          <p:spPr>
            <a:xfrm>
              <a:off x="6007550" y="2658461"/>
              <a:ext cx="431675" cy="391925"/>
            </a:xfrm>
            <a:custGeom>
              <a:avLst/>
              <a:gdLst/>
              <a:ahLst/>
              <a:cxnLst/>
              <a:rect l="l" t="t" r="r" b="b"/>
              <a:pathLst>
                <a:path w="17267" h="15677" extrusionOk="0">
                  <a:moveTo>
                    <a:pt x="434" y="1"/>
                  </a:moveTo>
                  <a:cubicBezTo>
                    <a:pt x="193" y="1"/>
                    <a:pt x="0" y="206"/>
                    <a:pt x="0" y="447"/>
                  </a:cubicBezTo>
                  <a:lnTo>
                    <a:pt x="0" y="15231"/>
                  </a:lnTo>
                  <a:cubicBezTo>
                    <a:pt x="0" y="15472"/>
                    <a:pt x="193" y="15676"/>
                    <a:pt x="434" y="15676"/>
                  </a:cubicBezTo>
                  <a:lnTo>
                    <a:pt x="16832" y="15676"/>
                  </a:lnTo>
                  <a:cubicBezTo>
                    <a:pt x="17073" y="15676"/>
                    <a:pt x="17266" y="15472"/>
                    <a:pt x="17266" y="15231"/>
                  </a:cubicBezTo>
                  <a:lnTo>
                    <a:pt x="17266" y="447"/>
                  </a:lnTo>
                  <a:cubicBezTo>
                    <a:pt x="17266" y="206"/>
                    <a:pt x="17073" y="1"/>
                    <a:pt x="16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604;p46">
              <a:extLst>
                <a:ext uri="{FF2B5EF4-FFF2-40B4-BE49-F238E27FC236}">
                  <a16:creationId xmlns:a16="http://schemas.microsoft.com/office/drawing/2014/main" id="{7F227ACE-6C11-9C23-AA61-7B1173CF27EC}"/>
                </a:ext>
              </a:extLst>
            </p:cNvPr>
            <p:cNvSpPr/>
            <p:nvPr/>
          </p:nvSpPr>
          <p:spPr>
            <a:xfrm>
              <a:off x="6025989" y="2679560"/>
              <a:ext cx="394797" cy="347025"/>
            </a:xfrm>
            <a:custGeom>
              <a:avLst/>
              <a:gdLst/>
              <a:ahLst/>
              <a:cxnLst/>
              <a:rect l="l" t="t" r="r" b="b"/>
              <a:pathLst>
                <a:path w="13194" h="13881" extrusionOk="0">
                  <a:moveTo>
                    <a:pt x="0" y="0"/>
                  </a:moveTo>
                  <a:lnTo>
                    <a:pt x="0" y="13881"/>
                  </a:lnTo>
                  <a:lnTo>
                    <a:pt x="13194" y="13881"/>
                  </a:lnTo>
                  <a:lnTo>
                    <a:pt x="131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605;p46">
              <a:extLst>
                <a:ext uri="{FF2B5EF4-FFF2-40B4-BE49-F238E27FC236}">
                  <a16:creationId xmlns:a16="http://schemas.microsoft.com/office/drawing/2014/main" id="{3CA93C6E-4FB8-91E2-57DC-6EF6639A4F6E}"/>
                </a:ext>
              </a:extLst>
            </p:cNvPr>
            <p:cNvSpPr/>
            <p:nvPr/>
          </p:nvSpPr>
          <p:spPr>
            <a:xfrm>
              <a:off x="6024550" y="3109450"/>
              <a:ext cx="106975" cy="106950"/>
            </a:xfrm>
            <a:custGeom>
              <a:avLst/>
              <a:gdLst/>
              <a:ahLst/>
              <a:cxnLst/>
              <a:rect l="l" t="t" r="r" b="b"/>
              <a:pathLst>
                <a:path w="4279" h="4278" extrusionOk="0">
                  <a:moveTo>
                    <a:pt x="2134" y="0"/>
                  </a:moveTo>
                  <a:cubicBezTo>
                    <a:pt x="953" y="0"/>
                    <a:pt x="1" y="952"/>
                    <a:pt x="1" y="2133"/>
                  </a:cubicBezTo>
                  <a:cubicBezTo>
                    <a:pt x="1" y="3314"/>
                    <a:pt x="953" y="4278"/>
                    <a:pt x="2134" y="4278"/>
                  </a:cubicBezTo>
                  <a:cubicBezTo>
                    <a:pt x="3314" y="4278"/>
                    <a:pt x="4278" y="3314"/>
                    <a:pt x="4278" y="2133"/>
                  </a:cubicBezTo>
                  <a:cubicBezTo>
                    <a:pt x="4278" y="952"/>
                    <a:pt x="3314" y="0"/>
                    <a:pt x="21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606;p46">
              <a:extLst>
                <a:ext uri="{FF2B5EF4-FFF2-40B4-BE49-F238E27FC236}">
                  <a16:creationId xmlns:a16="http://schemas.microsoft.com/office/drawing/2014/main" id="{414864C6-C52B-8D16-9EC1-810416673D4A}"/>
                </a:ext>
              </a:extLst>
            </p:cNvPr>
            <p:cNvSpPr/>
            <p:nvPr/>
          </p:nvSpPr>
          <p:spPr>
            <a:xfrm>
              <a:off x="6028175" y="3113050"/>
              <a:ext cx="99425" cy="99450"/>
            </a:xfrm>
            <a:custGeom>
              <a:avLst/>
              <a:gdLst/>
              <a:ahLst/>
              <a:cxnLst/>
              <a:rect l="l" t="t" r="r" b="b"/>
              <a:pathLst>
                <a:path w="3977" h="3978" extrusionOk="0">
                  <a:moveTo>
                    <a:pt x="1989" y="1"/>
                  </a:moveTo>
                  <a:cubicBezTo>
                    <a:pt x="892" y="1"/>
                    <a:pt x="1" y="893"/>
                    <a:pt x="1" y="1989"/>
                  </a:cubicBezTo>
                  <a:cubicBezTo>
                    <a:pt x="1" y="3085"/>
                    <a:pt x="892" y="3977"/>
                    <a:pt x="1989" y="3977"/>
                  </a:cubicBezTo>
                  <a:cubicBezTo>
                    <a:pt x="3085" y="3977"/>
                    <a:pt x="3977" y="3085"/>
                    <a:pt x="3977" y="1989"/>
                  </a:cubicBezTo>
                  <a:cubicBezTo>
                    <a:pt x="3977" y="893"/>
                    <a:pt x="3085" y="1"/>
                    <a:pt x="19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607;p46">
              <a:extLst>
                <a:ext uri="{FF2B5EF4-FFF2-40B4-BE49-F238E27FC236}">
                  <a16:creationId xmlns:a16="http://schemas.microsoft.com/office/drawing/2014/main" id="{919293ED-C67D-E389-AA1C-86D82AFE7FED}"/>
                </a:ext>
              </a:extLst>
            </p:cNvPr>
            <p:cNvSpPr/>
            <p:nvPr/>
          </p:nvSpPr>
          <p:spPr>
            <a:xfrm>
              <a:off x="6040225" y="3125100"/>
              <a:ext cx="75325" cy="75350"/>
            </a:xfrm>
            <a:custGeom>
              <a:avLst/>
              <a:gdLst/>
              <a:ahLst/>
              <a:cxnLst/>
              <a:rect l="l" t="t" r="r" b="b"/>
              <a:pathLst>
                <a:path w="3013" h="3014" extrusionOk="0">
                  <a:moveTo>
                    <a:pt x="1507" y="1"/>
                  </a:moveTo>
                  <a:cubicBezTo>
                    <a:pt x="675" y="1"/>
                    <a:pt x="1" y="676"/>
                    <a:pt x="1" y="1507"/>
                  </a:cubicBezTo>
                  <a:cubicBezTo>
                    <a:pt x="1" y="2338"/>
                    <a:pt x="675" y="3013"/>
                    <a:pt x="1507" y="3013"/>
                  </a:cubicBezTo>
                  <a:cubicBezTo>
                    <a:pt x="2338" y="3013"/>
                    <a:pt x="3013" y="2338"/>
                    <a:pt x="3013" y="1507"/>
                  </a:cubicBezTo>
                  <a:cubicBezTo>
                    <a:pt x="3013" y="676"/>
                    <a:pt x="2338" y="1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608;p46">
              <a:extLst>
                <a:ext uri="{FF2B5EF4-FFF2-40B4-BE49-F238E27FC236}">
                  <a16:creationId xmlns:a16="http://schemas.microsoft.com/office/drawing/2014/main" id="{4698A30C-5095-3F3D-DABA-EB3AFB423E33}"/>
                </a:ext>
              </a:extLst>
            </p:cNvPr>
            <p:cNvSpPr/>
            <p:nvPr/>
          </p:nvSpPr>
          <p:spPr>
            <a:xfrm>
              <a:off x="6044150" y="3129025"/>
              <a:ext cx="67500" cy="67500"/>
            </a:xfrm>
            <a:custGeom>
              <a:avLst/>
              <a:gdLst/>
              <a:ahLst/>
              <a:cxnLst/>
              <a:rect l="l" t="t" r="r" b="b"/>
              <a:pathLst>
                <a:path w="2700" h="2700" extrusionOk="0">
                  <a:moveTo>
                    <a:pt x="1350" y="0"/>
                  </a:moveTo>
                  <a:cubicBezTo>
                    <a:pt x="603" y="0"/>
                    <a:pt x="0" y="603"/>
                    <a:pt x="0" y="1350"/>
                  </a:cubicBezTo>
                  <a:cubicBezTo>
                    <a:pt x="0" y="2097"/>
                    <a:pt x="603" y="2699"/>
                    <a:pt x="1350" y="2699"/>
                  </a:cubicBezTo>
                  <a:cubicBezTo>
                    <a:pt x="2097" y="2699"/>
                    <a:pt x="2699" y="2097"/>
                    <a:pt x="2699" y="1350"/>
                  </a:cubicBezTo>
                  <a:cubicBezTo>
                    <a:pt x="2699" y="603"/>
                    <a:pt x="2097" y="0"/>
                    <a:pt x="13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609;p46">
              <a:extLst>
                <a:ext uri="{FF2B5EF4-FFF2-40B4-BE49-F238E27FC236}">
                  <a16:creationId xmlns:a16="http://schemas.microsoft.com/office/drawing/2014/main" id="{14611816-76C9-12E1-0916-63C22A01CA46}"/>
                </a:ext>
              </a:extLst>
            </p:cNvPr>
            <p:cNvSpPr/>
            <p:nvPr/>
          </p:nvSpPr>
          <p:spPr>
            <a:xfrm>
              <a:off x="6056200" y="3141075"/>
              <a:ext cx="43400" cy="43400"/>
            </a:xfrm>
            <a:custGeom>
              <a:avLst/>
              <a:gdLst/>
              <a:ahLst/>
              <a:cxnLst/>
              <a:rect l="l" t="t" r="r" b="b"/>
              <a:pathLst>
                <a:path w="1736" h="1736" extrusionOk="0">
                  <a:moveTo>
                    <a:pt x="868" y="0"/>
                  </a:moveTo>
                  <a:cubicBezTo>
                    <a:pt x="386" y="0"/>
                    <a:pt x="0" y="386"/>
                    <a:pt x="0" y="868"/>
                  </a:cubicBezTo>
                  <a:cubicBezTo>
                    <a:pt x="0" y="1350"/>
                    <a:pt x="398" y="1735"/>
                    <a:pt x="868" y="1735"/>
                  </a:cubicBezTo>
                  <a:cubicBezTo>
                    <a:pt x="1350" y="1735"/>
                    <a:pt x="1735" y="1350"/>
                    <a:pt x="1735" y="868"/>
                  </a:cubicBezTo>
                  <a:cubicBezTo>
                    <a:pt x="1735" y="386"/>
                    <a:pt x="1350" y="0"/>
                    <a:pt x="8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10;p46">
              <a:extLst>
                <a:ext uri="{FF2B5EF4-FFF2-40B4-BE49-F238E27FC236}">
                  <a16:creationId xmlns:a16="http://schemas.microsoft.com/office/drawing/2014/main" id="{F624AEEF-4ACE-4BF5-FEBB-6877340D6152}"/>
                </a:ext>
              </a:extLst>
            </p:cNvPr>
            <p:cNvSpPr/>
            <p:nvPr/>
          </p:nvSpPr>
          <p:spPr>
            <a:xfrm>
              <a:off x="6050175" y="3254025"/>
              <a:ext cx="15375" cy="13300"/>
            </a:xfrm>
            <a:custGeom>
              <a:avLst/>
              <a:gdLst/>
              <a:ahLst/>
              <a:cxnLst/>
              <a:rect l="l" t="t" r="r" b="b"/>
              <a:pathLst>
                <a:path w="615" h="532" extrusionOk="0">
                  <a:moveTo>
                    <a:pt x="307" y="0"/>
                  </a:moveTo>
                  <a:cubicBezTo>
                    <a:pt x="217" y="0"/>
                    <a:pt x="132" y="46"/>
                    <a:pt x="84" y="133"/>
                  </a:cubicBezTo>
                  <a:cubicBezTo>
                    <a:pt x="0" y="254"/>
                    <a:pt x="48" y="422"/>
                    <a:pt x="181" y="495"/>
                  </a:cubicBezTo>
                  <a:cubicBezTo>
                    <a:pt x="222" y="519"/>
                    <a:pt x="268" y="531"/>
                    <a:pt x="315" y="531"/>
                  </a:cubicBezTo>
                  <a:cubicBezTo>
                    <a:pt x="405" y="531"/>
                    <a:pt x="495" y="486"/>
                    <a:pt x="542" y="398"/>
                  </a:cubicBezTo>
                  <a:cubicBezTo>
                    <a:pt x="615" y="266"/>
                    <a:pt x="566" y="109"/>
                    <a:pt x="446" y="37"/>
                  </a:cubicBezTo>
                  <a:cubicBezTo>
                    <a:pt x="401" y="12"/>
                    <a:pt x="353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611;p46">
              <a:extLst>
                <a:ext uri="{FF2B5EF4-FFF2-40B4-BE49-F238E27FC236}">
                  <a16:creationId xmlns:a16="http://schemas.microsoft.com/office/drawing/2014/main" id="{52109AA9-7A60-3791-03E3-4ED253652D88}"/>
                </a:ext>
              </a:extLst>
            </p:cNvPr>
            <p:cNvSpPr/>
            <p:nvPr/>
          </p:nvSpPr>
          <p:spPr>
            <a:xfrm>
              <a:off x="6050175" y="3277575"/>
              <a:ext cx="15375" cy="13475"/>
            </a:xfrm>
            <a:custGeom>
              <a:avLst/>
              <a:gdLst/>
              <a:ahLst/>
              <a:cxnLst/>
              <a:rect l="l" t="t" r="r" b="b"/>
              <a:pathLst>
                <a:path w="615" h="539" extrusionOk="0">
                  <a:moveTo>
                    <a:pt x="307" y="1"/>
                  </a:moveTo>
                  <a:cubicBezTo>
                    <a:pt x="263" y="1"/>
                    <a:pt x="219" y="12"/>
                    <a:pt x="181" y="35"/>
                  </a:cubicBezTo>
                  <a:cubicBezTo>
                    <a:pt x="48" y="107"/>
                    <a:pt x="0" y="276"/>
                    <a:pt x="84" y="396"/>
                  </a:cubicBezTo>
                  <a:cubicBezTo>
                    <a:pt x="134" y="487"/>
                    <a:pt x="223" y="538"/>
                    <a:pt x="317" y="538"/>
                  </a:cubicBezTo>
                  <a:cubicBezTo>
                    <a:pt x="360" y="538"/>
                    <a:pt x="404" y="527"/>
                    <a:pt x="446" y="505"/>
                  </a:cubicBezTo>
                  <a:cubicBezTo>
                    <a:pt x="566" y="420"/>
                    <a:pt x="615" y="264"/>
                    <a:pt x="542" y="131"/>
                  </a:cubicBezTo>
                  <a:cubicBezTo>
                    <a:pt x="493" y="49"/>
                    <a:pt x="400" y="1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12;p46">
              <a:extLst>
                <a:ext uri="{FF2B5EF4-FFF2-40B4-BE49-F238E27FC236}">
                  <a16:creationId xmlns:a16="http://schemas.microsoft.com/office/drawing/2014/main" id="{01D3BF15-13AA-3CE6-2870-C4ED095AC1E6}"/>
                </a:ext>
              </a:extLst>
            </p:cNvPr>
            <p:cNvSpPr/>
            <p:nvPr/>
          </p:nvSpPr>
          <p:spPr>
            <a:xfrm>
              <a:off x="6071850" y="3289575"/>
              <a:ext cx="13275" cy="13275"/>
            </a:xfrm>
            <a:custGeom>
              <a:avLst/>
              <a:gdLst/>
              <a:ahLst/>
              <a:cxnLst/>
              <a:rect l="l" t="t" r="r" b="b"/>
              <a:pathLst>
                <a:path w="531" h="531" extrusionOk="0">
                  <a:moveTo>
                    <a:pt x="266" y="1"/>
                  </a:moveTo>
                  <a:cubicBezTo>
                    <a:pt x="109" y="1"/>
                    <a:pt x="1" y="109"/>
                    <a:pt x="1" y="266"/>
                  </a:cubicBezTo>
                  <a:cubicBezTo>
                    <a:pt x="1" y="410"/>
                    <a:pt x="109" y="531"/>
                    <a:pt x="266" y="531"/>
                  </a:cubicBezTo>
                  <a:cubicBezTo>
                    <a:pt x="410" y="531"/>
                    <a:pt x="531" y="410"/>
                    <a:pt x="531" y="266"/>
                  </a:cubicBezTo>
                  <a:cubicBezTo>
                    <a:pt x="531" y="109"/>
                    <a:pt x="410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13;p46">
              <a:extLst>
                <a:ext uri="{FF2B5EF4-FFF2-40B4-BE49-F238E27FC236}">
                  <a16:creationId xmlns:a16="http://schemas.microsoft.com/office/drawing/2014/main" id="{E049AC90-BD7B-3D58-3FE2-BCB5078CC0AB}"/>
                </a:ext>
              </a:extLst>
            </p:cNvPr>
            <p:cNvSpPr/>
            <p:nvPr/>
          </p:nvSpPr>
          <p:spPr>
            <a:xfrm>
              <a:off x="6091125" y="3277575"/>
              <a:ext cx="15400" cy="13475"/>
            </a:xfrm>
            <a:custGeom>
              <a:avLst/>
              <a:gdLst/>
              <a:ahLst/>
              <a:cxnLst/>
              <a:rect l="l" t="t" r="r" b="b"/>
              <a:pathLst>
                <a:path w="616" h="539" extrusionOk="0">
                  <a:moveTo>
                    <a:pt x="315" y="1"/>
                  </a:moveTo>
                  <a:cubicBezTo>
                    <a:pt x="222" y="1"/>
                    <a:pt x="134" y="49"/>
                    <a:pt x="85" y="131"/>
                  </a:cubicBezTo>
                  <a:cubicBezTo>
                    <a:pt x="1" y="264"/>
                    <a:pt x="49" y="420"/>
                    <a:pt x="182" y="505"/>
                  </a:cubicBezTo>
                  <a:cubicBezTo>
                    <a:pt x="219" y="527"/>
                    <a:pt x="262" y="538"/>
                    <a:pt x="305" y="538"/>
                  </a:cubicBezTo>
                  <a:cubicBezTo>
                    <a:pt x="399" y="538"/>
                    <a:pt x="493" y="487"/>
                    <a:pt x="543" y="396"/>
                  </a:cubicBezTo>
                  <a:cubicBezTo>
                    <a:pt x="615" y="276"/>
                    <a:pt x="567" y="107"/>
                    <a:pt x="447" y="35"/>
                  </a:cubicBezTo>
                  <a:cubicBezTo>
                    <a:pt x="404" y="12"/>
                    <a:pt x="359" y="1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14;p46">
              <a:extLst>
                <a:ext uri="{FF2B5EF4-FFF2-40B4-BE49-F238E27FC236}">
                  <a16:creationId xmlns:a16="http://schemas.microsoft.com/office/drawing/2014/main" id="{1C8CFEE2-E4FE-39A1-95BA-522B3EA3C78F}"/>
                </a:ext>
              </a:extLst>
            </p:cNvPr>
            <p:cNvSpPr/>
            <p:nvPr/>
          </p:nvSpPr>
          <p:spPr>
            <a:xfrm>
              <a:off x="6091125" y="3254025"/>
              <a:ext cx="15400" cy="13300"/>
            </a:xfrm>
            <a:custGeom>
              <a:avLst/>
              <a:gdLst/>
              <a:ahLst/>
              <a:cxnLst/>
              <a:rect l="l" t="t" r="r" b="b"/>
              <a:pathLst>
                <a:path w="616" h="532" extrusionOk="0">
                  <a:moveTo>
                    <a:pt x="315" y="0"/>
                  </a:moveTo>
                  <a:cubicBezTo>
                    <a:pt x="269" y="0"/>
                    <a:pt x="222" y="12"/>
                    <a:pt x="182" y="37"/>
                  </a:cubicBezTo>
                  <a:cubicBezTo>
                    <a:pt x="49" y="109"/>
                    <a:pt x="1" y="266"/>
                    <a:pt x="85" y="398"/>
                  </a:cubicBezTo>
                  <a:cubicBezTo>
                    <a:pt x="133" y="486"/>
                    <a:pt x="217" y="531"/>
                    <a:pt x="307" y="531"/>
                  </a:cubicBezTo>
                  <a:cubicBezTo>
                    <a:pt x="354" y="531"/>
                    <a:pt x="402" y="519"/>
                    <a:pt x="447" y="495"/>
                  </a:cubicBezTo>
                  <a:cubicBezTo>
                    <a:pt x="567" y="422"/>
                    <a:pt x="615" y="254"/>
                    <a:pt x="543" y="133"/>
                  </a:cubicBezTo>
                  <a:cubicBezTo>
                    <a:pt x="495" y="46"/>
                    <a:pt x="405" y="0"/>
                    <a:pt x="3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15;p46">
              <a:extLst>
                <a:ext uri="{FF2B5EF4-FFF2-40B4-BE49-F238E27FC236}">
                  <a16:creationId xmlns:a16="http://schemas.microsoft.com/office/drawing/2014/main" id="{616E7A9D-02CB-AED1-0F57-CA6ABBE59C26}"/>
                </a:ext>
              </a:extLst>
            </p:cNvPr>
            <p:cNvSpPr/>
            <p:nvPr/>
          </p:nvSpPr>
          <p:spPr>
            <a:xfrm>
              <a:off x="6071850" y="3265775"/>
              <a:ext cx="13275" cy="13275"/>
            </a:xfrm>
            <a:custGeom>
              <a:avLst/>
              <a:gdLst/>
              <a:ahLst/>
              <a:cxnLst/>
              <a:rect l="l" t="t" r="r" b="b"/>
              <a:pathLst>
                <a:path w="531" h="531" extrusionOk="0">
                  <a:moveTo>
                    <a:pt x="266" y="1"/>
                  </a:moveTo>
                  <a:cubicBezTo>
                    <a:pt x="121" y="1"/>
                    <a:pt x="1" y="121"/>
                    <a:pt x="1" y="266"/>
                  </a:cubicBezTo>
                  <a:cubicBezTo>
                    <a:pt x="1" y="410"/>
                    <a:pt x="121" y="531"/>
                    <a:pt x="266" y="531"/>
                  </a:cubicBezTo>
                  <a:cubicBezTo>
                    <a:pt x="410" y="531"/>
                    <a:pt x="531" y="410"/>
                    <a:pt x="531" y="266"/>
                  </a:cubicBezTo>
                  <a:cubicBezTo>
                    <a:pt x="531" y="121"/>
                    <a:pt x="410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16;p46">
              <a:extLst>
                <a:ext uri="{FF2B5EF4-FFF2-40B4-BE49-F238E27FC236}">
                  <a16:creationId xmlns:a16="http://schemas.microsoft.com/office/drawing/2014/main" id="{A244D9F9-CB30-3248-5771-8C072FA28AB9}"/>
                </a:ext>
              </a:extLst>
            </p:cNvPr>
            <p:cNvSpPr/>
            <p:nvPr/>
          </p:nvSpPr>
          <p:spPr>
            <a:xfrm>
              <a:off x="6071850" y="3241975"/>
              <a:ext cx="13275" cy="13575"/>
            </a:xfrm>
            <a:custGeom>
              <a:avLst/>
              <a:gdLst/>
              <a:ahLst/>
              <a:cxnLst/>
              <a:rect l="l" t="t" r="r" b="b"/>
              <a:pathLst>
                <a:path w="531" h="543" extrusionOk="0">
                  <a:moveTo>
                    <a:pt x="266" y="1"/>
                  </a:moveTo>
                  <a:cubicBezTo>
                    <a:pt x="121" y="1"/>
                    <a:pt x="1" y="121"/>
                    <a:pt x="1" y="278"/>
                  </a:cubicBezTo>
                  <a:cubicBezTo>
                    <a:pt x="1" y="423"/>
                    <a:pt x="121" y="543"/>
                    <a:pt x="266" y="543"/>
                  </a:cubicBezTo>
                  <a:cubicBezTo>
                    <a:pt x="410" y="543"/>
                    <a:pt x="531" y="423"/>
                    <a:pt x="531" y="278"/>
                  </a:cubicBezTo>
                  <a:cubicBezTo>
                    <a:pt x="531" y="121"/>
                    <a:pt x="410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617;p46">
              <a:extLst>
                <a:ext uri="{FF2B5EF4-FFF2-40B4-BE49-F238E27FC236}">
                  <a16:creationId xmlns:a16="http://schemas.microsoft.com/office/drawing/2014/main" id="{B083B9A4-703C-F88C-5070-4A3B314462D6}"/>
                </a:ext>
              </a:extLst>
            </p:cNvPr>
            <p:cNvSpPr/>
            <p:nvPr/>
          </p:nvSpPr>
          <p:spPr>
            <a:xfrm>
              <a:off x="6253800" y="3095600"/>
              <a:ext cx="172025" cy="171700"/>
            </a:xfrm>
            <a:custGeom>
              <a:avLst/>
              <a:gdLst/>
              <a:ahLst/>
              <a:cxnLst/>
              <a:rect l="l" t="t" r="r" b="b"/>
              <a:pathLst>
                <a:path w="6881" h="6868" extrusionOk="0">
                  <a:moveTo>
                    <a:pt x="1169" y="0"/>
                  </a:moveTo>
                  <a:cubicBezTo>
                    <a:pt x="518" y="0"/>
                    <a:pt x="0" y="530"/>
                    <a:pt x="0" y="1169"/>
                  </a:cubicBezTo>
                  <a:lnTo>
                    <a:pt x="0" y="5699"/>
                  </a:lnTo>
                  <a:cubicBezTo>
                    <a:pt x="0" y="6350"/>
                    <a:pt x="518" y="6868"/>
                    <a:pt x="1169" y="6868"/>
                  </a:cubicBezTo>
                  <a:lnTo>
                    <a:pt x="5711" y="6868"/>
                  </a:lnTo>
                  <a:cubicBezTo>
                    <a:pt x="6362" y="6868"/>
                    <a:pt x="6880" y="6350"/>
                    <a:pt x="6880" y="5699"/>
                  </a:cubicBezTo>
                  <a:lnTo>
                    <a:pt x="6880" y="1169"/>
                  </a:lnTo>
                  <a:cubicBezTo>
                    <a:pt x="6880" y="530"/>
                    <a:pt x="6362" y="0"/>
                    <a:pt x="57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618;p46">
              <a:extLst>
                <a:ext uri="{FF2B5EF4-FFF2-40B4-BE49-F238E27FC236}">
                  <a16:creationId xmlns:a16="http://schemas.microsoft.com/office/drawing/2014/main" id="{0DA76A94-B737-820D-BF42-37BCE8E2840F}"/>
                </a:ext>
              </a:extLst>
            </p:cNvPr>
            <p:cNvSpPr/>
            <p:nvPr/>
          </p:nvSpPr>
          <p:spPr>
            <a:xfrm>
              <a:off x="6272175" y="3112150"/>
              <a:ext cx="63875" cy="63900"/>
            </a:xfrm>
            <a:custGeom>
              <a:avLst/>
              <a:gdLst/>
              <a:ahLst/>
              <a:cxnLst/>
              <a:rect l="l" t="t" r="r" b="b"/>
              <a:pathLst>
                <a:path w="2555" h="2556" extrusionOk="0">
                  <a:moveTo>
                    <a:pt x="1277" y="1"/>
                  </a:moveTo>
                  <a:cubicBezTo>
                    <a:pt x="578" y="1"/>
                    <a:pt x="0" y="579"/>
                    <a:pt x="0" y="1278"/>
                  </a:cubicBezTo>
                  <a:cubicBezTo>
                    <a:pt x="0" y="1977"/>
                    <a:pt x="578" y="2555"/>
                    <a:pt x="1277" y="2555"/>
                  </a:cubicBezTo>
                  <a:cubicBezTo>
                    <a:pt x="1976" y="2555"/>
                    <a:pt x="2554" y="1977"/>
                    <a:pt x="2554" y="1278"/>
                  </a:cubicBezTo>
                  <a:cubicBezTo>
                    <a:pt x="2554" y="579"/>
                    <a:pt x="1976" y="1"/>
                    <a:pt x="12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619;p46">
              <a:extLst>
                <a:ext uri="{FF2B5EF4-FFF2-40B4-BE49-F238E27FC236}">
                  <a16:creationId xmlns:a16="http://schemas.microsoft.com/office/drawing/2014/main" id="{88A7554D-DC4E-ED15-7187-762986510475}"/>
                </a:ext>
              </a:extLst>
            </p:cNvPr>
            <p:cNvSpPr/>
            <p:nvPr/>
          </p:nvSpPr>
          <p:spPr>
            <a:xfrm>
              <a:off x="6274575" y="3114575"/>
              <a:ext cx="59375" cy="59350"/>
            </a:xfrm>
            <a:custGeom>
              <a:avLst/>
              <a:gdLst/>
              <a:ahLst/>
              <a:cxnLst/>
              <a:rect l="l" t="t" r="r" b="b"/>
              <a:pathLst>
                <a:path w="2375" h="2374" extrusionOk="0">
                  <a:moveTo>
                    <a:pt x="1181" y="0"/>
                  </a:moveTo>
                  <a:cubicBezTo>
                    <a:pt x="531" y="0"/>
                    <a:pt x="1" y="530"/>
                    <a:pt x="1" y="1181"/>
                  </a:cubicBezTo>
                  <a:cubicBezTo>
                    <a:pt x="1" y="1832"/>
                    <a:pt x="531" y="2374"/>
                    <a:pt x="1181" y="2374"/>
                  </a:cubicBezTo>
                  <a:cubicBezTo>
                    <a:pt x="1832" y="2374"/>
                    <a:pt x="2374" y="1832"/>
                    <a:pt x="2374" y="1181"/>
                  </a:cubicBezTo>
                  <a:cubicBezTo>
                    <a:pt x="2374" y="530"/>
                    <a:pt x="1832" y="0"/>
                    <a:pt x="1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620;p46">
              <a:extLst>
                <a:ext uri="{FF2B5EF4-FFF2-40B4-BE49-F238E27FC236}">
                  <a16:creationId xmlns:a16="http://schemas.microsoft.com/office/drawing/2014/main" id="{8F013A6C-02C3-B6A4-BE7E-8BBE2E935FA6}"/>
                </a:ext>
              </a:extLst>
            </p:cNvPr>
            <p:cNvSpPr/>
            <p:nvPr/>
          </p:nvSpPr>
          <p:spPr>
            <a:xfrm>
              <a:off x="6283925" y="3123900"/>
              <a:ext cx="40675" cy="40700"/>
            </a:xfrm>
            <a:custGeom>
              <a:avLst/>
              <a:gdLst/>
              <a:ahLst/>
              <a:cxnLst/>
              <a:rect l="l" t="t" r="r" b="b"/>
              <a:pathLst>
                <a:path w="1627" h="1628" extrusionOk="0">
                  <a:moveTo>
                    <a:pt x="807" y="1"/>
                  </a:moveTo>
                  <a:cubicBezTo>
                    <a:pt x="361" y="1"/>
                    <a:pt x="0" y="362"/>
                    <a:pt x="0" y="808"/>
                  </a:cubicBezTo>
                  <a:cubicBezTo>
                    <a:pt x="0" y="1254"/>
                    <a:pt x="361" y="1627"/>
                    <a:pt x="807" y="1627"/>
                  </a:cubicBezTo>
                  <a:cubicBezTo>
                    <a:pt x="1253" y="1627"/>
                    <a:pt x="1627" y="1254"/>
                    <a:pt x="1627" y="808"/>
                  </a:cubicBezTo>
                  <a:cubicBezTo>
                    <a:pt x="1627" y="362"/>
                    <a:pt x="1253" y="1"/>
                    <a:pt x="8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21;p46">
              <a:extLst>
                <a:ext uri="{FF2B5EF4-FFF2-40B4-BE49-F238E27FC236}">
                  <a16:creationId xmlns:a16="http://schemas.microsoft.com/office/drawing/2014/main" id="{D5F35701-4B04-E2C6-F4C0-7E98F9D51424}"/>
                </a:ext>
              </a:extLst>
            </p:cNvPr>
            <p:cNvSpPr/>
            <p:nvPr/>
          </p:nvSpPr>
          <p:spPr>
            <a:xfrm>
              <a:off x="6291150" y="3131125"/>
              <a:ext cx="25925" cy="25950"/>
            </a:xfrm>
            <a:custGeom>
              <a:avLst/>
              <a:gdLst/>
              <a:ahLst/>
              <a:cxnLst/>
              <a:rect l="l" t="t" r="r" b="b"/>
              <a:pathLst>
                <a:path w="1037" h="1038" extrusionOk="0">
                  <a:moveTo>
                    <a:pt x="518" y="1"/>
                  </a:moveTo>
                  <a:cubicBezTo>
                    <a:pt x="229" y="1"/>
                    <a:pt x="0" y="230"/>
                    <a:pt x="0" y="519"/>
                  </a:cubicBezTo>
                  <a:cubicBezTo>
                    <a:pt x="0" y="808"/>
                    <a:pt x="229" y="1037"/>
                    <a:pt x="518" y="1037"/>
                  </a:cubicBezTo>
                  <a:cubicBezTo>
                    <a:pt x="807" y="1037"/>
                    <a:pt x="1036" y="808"/>
                    <a:pt x="1036" y="519"/>
                  </a:cubicBezTo>
                  <a:cubicBezTo>
                    <a:pt x="1036" y="230"/>
                    <a:pt x="807" y="1"/>
                    <a:pt x="5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622;p46">
              <a:extLst>
                <a:ext uri="{FF2B5EF4-FFF2-40B4-BE49-F238E27FC236}">
                  <a16:creationId xmlns:a16="http://schemas.microsoft.com/office/drawing/2014/main" id="{FBBEEABD-0897-48AE-E962-3E030F144A63}"/>
                </a:ext>
              </a:extLst>
            </p:cNvPr>
            <p:cNvSpPr/>
            <p:nvPr/>
          </p:nvSpPr>
          <p:spPr>
            <a:xfrm>
              <a:off x="6342950" y="3112150"/>
              <a:ext cx="64175" cy="63600"/>
            </a:xfrm>
            <a:custGeom>
              <a:avLst/>
              <a:gdLst/>
              <a:ahLst/>
              <a:cxnLst/>
              <a:rect l="l" t="t" r="r" b="b"/>
              <a:pathLst>
                <a:path w="2567" h="2544" extrusionOk="0">
                  <a:moveTo>
                    <a:pt x="1280" y="1"/>
                  </a:moveTo>
                  <a:cubicBezTo>
                    <a:pt x="591" y="1"/>
                    <a:pt x="25" y="562"/>
                    <a:pt x="13" y="1254"/>
                  </a:cubicBezTo>
                  <a:cubicBezTo>
                    <a:pt x="1" y="1965"/>
                    <a:pt x="567" y="2543"/>
                    <a:pt x="1266" y="2543"/>
                  </a:cubicBezTo>
                  <a:cubicBezTo>
                    <a:pt x="1273" y="2543"/>
                    <a:pt x="1281" y="2543"/>
                    <a:pt x="1288" y="2543"/>
                  </a:cubicBezTo>
                  <a:cubicBezTo>
                    <a:pt x="1989" y="2543"/>
                    <a:pt x="2555" y="1982"/>
                    <a:pt x="2555" y="1290"/>
                  </a:cubicBezTo>
                  <a:cubicBezTo>
                    <a:pt x="2567" y="591"/>
                    <a:pt x="2001" y="13"/>
                    <a:pt x="1302" y="1"/>
                  </a:cubicBezTo>
                  <a:cubicBezTo>
                    <a:pt x="1295" y="1"/>
                    <a:pt x="1287" y="1"/>
                    <a:pt x="12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623;p46">
              <a:extLst>
                <a:ext uri="{FF2B5EF4-FFF2-40B4-BE49-F238E27FC236}">
                  <a16:creationId xmlns:a16="http://schemas.microsoft.com/office/drawing/2014/main" id="{E7FBC16E-8FCC-784B-79A9-3F5B47746AA6}"/>
                </a:ext>
              </a:extLst>
            </p:cNvPr>
            <p:cNvSpPr/>
            <p:nvPr/>
          </p:nvSpPr>
          <p:spPr>
            <a:xfrm>
              <a:off x="6345350" y="3114850"/>
              <a:ext cx="59975" cy="59400"/>
            </a:xfrm>
            <a:custGeom>
              <a:avLst/>
              <a:gdLst/>
              <a:ahLst/>
              <a:cxnLst/>
              <a:rect l="l" t="t" r="r" b="b"/>
              <a:pathLst>
                <a:path w="2399" h="2376" extrusionOk="0">
                  <a:moveTo>
                    <a:pt x="1204" y="1"/>
                  </a:moveTo>
                  <a:cubicBezTo>
                    <a:pt x="1197" y="1"/>
                    <a:pt x="1189" y="1"/>
                    <a:pt x="1182" y="1"/>
                  </a:cubicBezTo>
                  <a:cubicBezTo>
                    <a:pt x="531" y="13"/>
                    <a:pt x="1" y="543"/>
                    <a:pt x="13" y="1206"/>
                  </a:cubicBezTo>
                  <a:cubicBezTo>
                    <a:pt x="25" y="1849"/>
                    <a:pt x="543" y="2375"/>
                    <a:pt x="1196" y="2375"/>
                  </a:cubicBezTo>
                  <a:cubicBezTo>
                    <a:pt x="1203" y="2375"/>
                    <a:pt x="1211" y="2375"/>
                    <a:pt x="1218" y="2375"/>
                  </a:cubicBezTo>
                  <a:cubicBezTo>
                    <a:pt x="1869" y="2363"/>
                    <a:pt x="2399" y="1821"/>
                    <a:pt x="2387" y="1170"/>
                  </a:cubicBezTo>
                  <a:cubicBezTo>
                    <a:pt x="2375" y="527"/>
                    <a:pt x="1856" y="1"/>
                    <a:pt x="12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624;p46">
              <a:extLst>
                <a:ext uri="{FF2B5EF4-FFF2-40B4-BE49-F238E27FC236}">
                  <a16:creationId xmlns:a16="http://schemas.microsoft.com/office/drawing/2014/main" id="{F2B6E8A6-9F3E-E30D-4EFB-A5DF56EA3380}"/>
                </a:ext>
              </a:extLst>
            </p:cNvPr>
            <p:cNvSpPr/>
            <p:nvPr/>
          </p:nvSpPr>
          <p:spPr>
            <a:xfrm>
              <a:off x="6355000" y="3123900"/>
              <a:ext cx="40700" cy="40700"/>
            </a:xfrm>
            <a:custGeom>
              <a:avLst/>
              <a:gdLst/>
              <a:ahLst/>
              <a:cxnLst/>
              <a:rect l="l" t="t" r="r" b="b"/>
              <a:pathLst>
                <a:path w="1628" h="1628" extrusionOk="0">
                  <a:moveTo>
                    <a:pt x="820" y="1"/>
                  </a:moveTo>
                  <a:cubicBezTo>
                    <a:pt x="374" y="1"/>
                    <a:pt x="1" y="362"/>
                    <a:pt x="1" y="808"/>
                  </a:cubicBezTo>
                  <a:cubicBezTo>
                    <a:pt x="1" y="1254"/>
                    <a:pt x="374" y="1627"/>
                    <a:pt x="820" y="1627"/>
                  </a:cubicBezTo>
                  <a:cubicBezTo>
                    <a:pt x="1266" y="1627"/>
                    <a:pt x="1627" y="1254"/>
                    <a:pt x="1627" y="808"/>
                  </a:cubicBezTo>
                  <a:cubicBezTo>
                    <a:pt x="1627" y="362"/>
                    <a:pt x="1266" y="1"/>
                    <a:pt x="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625;p46">
              <a:extLst>
                <a:ext uri="{FF2B5EF4-FFF2-40B4-BE49-F238E27FC236}">
                  <a16:creationId xmlns:a16="http://schemas.microsoft.com/office/drawing/2014/main" id="{FA339BDF-63EA-FD96-F270-0B2D7FA96474}"/>
                </a:ext>
              </a:extLst>
            </p:cNvPr>
            <p:cNvSpPr/>
            <p:nvPr/>
          </p:nvSpPr>
          <p:spPr>
            <a:xfrm>
              <a:off x="6362225" y="3131125"/>
              <a:ext cx="26225" cy="25950"/>
            </a:xfrm>
            <a:custGeom>
              <a:avLst/>
              <a:gdLst/>
              <a:ahLst/>
              <a:cxnLst/>
              <a:rect l="l" t="t" r="r" b="b"/>
              <a:pathLst>
                <a:path w="1049" h="1038" extrusionOk="0">
                  <a:moveTo>
                    <a:pt x="531" y="1"/>
                  </a:moveTo>
                  <a:cubicBezTo>
                    <a:pt x="242" y="1"/>
                    <a:pt x="1" y="230"/>
                    <a:pt x="1" y="519"/>
                  </a:cubicBezTo>
                  <a:cubicBezTo>
                    <a:pt x="1" y="808"/>
                    <a:pt x="242" y="1037"/>
                    <a:pt x="531" y="1037"/>
                  </a:cubicBezTo>
                  <a:cubicBezTo>
                    <a:pt x="820" y="1037"/>
                    <a:pt x="1049" y="808"/>
                    <a:pt x="1049" y="519"/>
                  </a:cubicBezTo>
                  <a:cubicBezTo>
                    <a:pt x="1049" y="230"/>
                    <a:pt x="820" y="1"/>
                    <a:pt x="5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626;p46">
              <a:extLst>
                <a:ext uri="{FF2B5EF4-FFF2-40B4-BE49-F238E27FC236}">
                  <a16:creationId xmlns:a16="http://schemas.microsoft.com/office/drawing/2014/main" id="{AAA98494-741B-8FA5-2109-E70645B05A2D}"/>
                </a:ext>
              </a:extLst>
            </p:cNvPr>
            <p:cNvSpPr/>
            <p:nvPr/>
          </p:nvSpPr>
          <p:spPr>
            <a:xfrm>
              <a:off x="6272175" y="3184450"/>
              <a:ext cx="63875" cy="63875"/>
            </a:xfrm>
            <a:custGeom>
              <a:avLst/>
              <a:gdLst/>
              <a:ahLst/>
              <a:cxnLst/>
              <a:rect l="l" t="t" r="r" b="b"/>
              <a:pathLst>
                <a:path w="2555" h="2555" extrusionOk="0">
                  <a:moveTo>
                    <a:pt x="1277" y="0"/>
                  </a:moveTo>
                  <a:cubicBezTo>
                    <a:pt x="578" y="0"/>
                    <a:pt x="0" y="579"/>
                    <a:pt x="0" y="1278"/>
                  </a:cubicBezTo>
                  <a:cubicBezTo>
                    <a:pt x="0" y="1976"/>
                    <a:pt x="578" y="2555"/>
                    <a:pt x="1277" y="2555"/>
                  </a:cubicBezTo>
                  <a:cubicBezTo>
                    <a:pt x="1976" y="2555"/>
                    <a:pt x="2554" y="1976"/>
                    <a:pt x="2554" y="1278"/>
                  </a:cubicBezTo>
                  <a:cubicBezTo>
                    <a:pt x="2554" y="579"/>
                    <a:pt x="1976" y="0"/>
                    <a:pt x="12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627;p46">
              <a:extLst>
                <a:ext uri="{FF2B5EF4-FFF2-40B4-BE49-F238E27FC236}">
                  <a16:creationId xmlns:a16="http://schemas.microsoft.com/office/drawing/2014/main" id="{0C173A64-691D-5A28-0069-B8F37B612A35}"/>
                </a:ext>
              </a:extLst>
            </p:cNvPr>
            <p:cNvSpPr/>
            <p:nvPr/>
          </p:nvSpPr>
          <p:spPr>
            <a:xfrm>
              <a:off x="6274575" y="3186550"/>
              <a:ext cx="59375" cy="59375"/>
            </a:xfrm>
            <a:custGeom>
              <a:avLst/>
              <a:gdLst/>
              <a:ahLst/>
              <a:cxnLst/>
              <a:rect l="l" t="t" r="r" b="b"/>
              <a:pathLst>
                <a:path w="2375" h="2375" extrusionOk="0">
                  <a:moveTo>
                    <a:pt x="1181" y="1"/>
                  </a:moveTo>
                  <a:cubicBezTo>
                    <a:pt x="531" y="1"/>
                    <a:pt x="1" y="531"/>
                    <a:pt x="1" y="1194"/>
                  </a:cubicBezTo>
                  <a:cubicBezTo>
                    <a:pt x="1" y="1844"/>
                    <a:pt x="531" y="2374"/>
                    <a:pt x="1181" y="2374"/>
                  </a:cubicBezTo>
                  <a:cubicBezTo>
                    <a:pt x="1832" y="2374"/>
                    <a:pt x="2374" y="1844"/>
                    <a:pt x="2374" y="1194"/>
                  </a:cubicBezTo>
                  <a:cubicBezTo>
                    <a:pt x="2374" y="531"/>
                    <a:pt x="1832" y="1"/>
                    <a:pt x="11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628;p46">
              <a:extLst>
                <a:ext uri="{FF2B5EF4-FFF2-40B4-BE49-F238E27FC236}">
                  <a16:creationId xmlns:a16="http://schemas.microsoft.com/office/drawing/2014/main" id="{359EEA4E-465B-741D-96C7-972B2EAB356D}"/>
                </a:ext>
              </a:extLst>
            </p:cNvPr>
            <p:cNvSpPr/>
            <p:nvPr/>
          </p:nvSpPr>
          <p:spPr>
            <a:xfrm>
              <a:off x="6283925" y="3195900"/>
              <a:ext cx="40675" cy="40675"/>
            </a:xfrm>
            <a:custGeom>
              <a:avLst/>
              <a:gdLst/>
              <a:ahLst/>
              <a:cxnLst/>
              <a:rect l="l" t="t" r="r" b="b"/>
              <a:pathLst>
                <a:path w="1627" h="1627" extrusionOk="0">
                  <a:moveTo>
                    <a:pt x="807" y="0"/>
                  </a:moveTo>
                  <a:cubicBezTo>
                    <a:pt x="361" y="0"/>
                    <a:pt x="0" y="374"/>
                    <a:pt x="0" y="820"/>
                  </a:cubicBezTo>
                  <a:cubicBezTo>
                    <a:pt x="0" y="1265"/>
                    <a:pt x="361" y="1627"/>
                    <a:pt x="807" y="1627"/>
                  </a:cubicBezTo>
                  <a:cubicBezTo>
                    <a:pt x="1253" y="1627"/>
                    <a:pt x="1627" y="1265"/>
                    <a:pt x="1627" y="820"/>
                  </a:cubicBezTo>
                  <a:cubicBezTo>
                    <a:pt x="1627" y="374"/>
                    <a:pt x="1253" y="0"/>
                    <a:pt x="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629;p46">
              <a:extLst>
                <a:ext uri="{FF2B5EF4-FFF2-40B4-BE49-F238E27FC236}">
                  <a16:creationId xmlns:a16="http://schemas.microsoft.com/office/drawing/2014/main" id="{2F8B2B8E-5313-F49D-3C8C-9631715C4261}"/>
                </a:ext>
              </a:extLst>
            </p:cNvPr>
            <p:cNvSpPr/>
            <p:nvPr/>
          </p:nvSpPr>
          <p:spPr>
            <a:xfrm>
              <a:off x="6291150" y="3203125"/>
              <a:ext cx="25925" cy="26225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8" y="0"/>
                  </a:moveTo>
                  <a:cubicBezTo>
                    <a:pt x="229" y="0"/>
                    <a:pt x="0" y="241"/>
                    <a:pt x="0" y="531"/>
                  </a:cubicBezTo>
                  <a:cubicBezTo>
                    <a:pt x="0" y="820"/>
                    <a:pt x="229" y="1049"/>
                    <a:pt x="518" y="1049"/>
                  </a:cubicBezTo>
                  <a:cubicBezTo>
                    <a:pt x="807" y="1049"/>
                    <a:pt x="1036" y="820"/>
                    <a:pt x="1036" y="531"/>
                  </a:cubicBezTo>
                  <a:cubicBezTo>
                    <a:pt x="1036" y="241"/>
                    <a:pt x="807" y="0"/>
                    <a:pt x="5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630;p46">
              <a:extLst>
                <a:ext uri="{FF2B5EF4-FFF2-40B4-BE49-F238E27FC236}">
                  <a16:creationId xmlns:a16="http://schemas.microsoft.com/office/drawing/2014/main" id="{5B46AB96-D7B9-7A79-F7EC-13AEBBF42078}"/>
                </a:ext>
              </a:extLst>
            </p:cNvPr>
            <p:cNvSpPr/>
            <p:nvPr/>
          </p:nvSpPr>
          <p:spPr>
            <a:xfrm>
              <a:off x="6342950" y="3184450"/>
              <a:ext cx="64175" cy="63575"/>
            </a:xfrm>
            <a:custGeom>
              <a:avLst/>
              <a:gdLst/>
              <a:ahLst/>
              <a:cxnLst/>
              <a:rect l="l" t="t" r="r" b="b"/>
              <a:pathLst>
                <a:path w="2567" h="2543" extrusionOk="0">
                  <a:moveTo>
                    <a:pt x="1280" y="0"/>
                  </a:moveTo>
                  <a:cubicBezTo>
                    <a:pt x="579" y="0"/>
                    <a:pt x="13" y="562"/>
                    <a:pt x="13" y="1254"/>
                  </a:cubicBezTo>
                  <a:cubicBezTo>
                    <a:pt x="1" y="1952"/>
                    <a:pt x="567" y="2531"/>
                    <a:pt x="1266" y="2543"/>
                  </a:cubicBezTo>
                  <a:cubicBezTo>
                    <a:pt x="1273" y="2543"/>
                    <a:pt x="1280" y="2543"/>
                    <a:pt x="1288" y="2543"/>
                  </a:cubicBezTo>
                  <a:cubicBezTo>
                    <a:pt x="1977" y="2543"/>
                    <a:pt x="2543" y="1981"/>
                    <a:pt x="2555" y="1290"/>
                  </a:cubicBezTo>
                  <a:cubicBezTo>
                    <a:pt x="2567" y="579"/>
                    <a:pt x="2001" y="13"/>
                    <a:pt x="1302" y="0"/>
                  </a:cubicBezTo>
                  <a:cubicBezTo>
                    <a:pt x="1294" y="0"/>
                    <a:pt x="1287" y="0"/>
                    <a:pt x="12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631;p46">
              <a:extLst>
                <a:ext uri="{FF2B5EF4-FFF2-40B4-BE49-F238E27FC236}">
                  <a16:creationId xmlns:a16="http://schemas.microsoft.com/office/drawing/2014/main" id="{F0B6CF1C-D183-CFF0-36E0-D3954993D843}"/>
                </a:ext>
              </a:extLst>
            </p:cNvPr>
            <p:cNvSpPr/>
            <p:nvPr/>
          </p:nvSpPr>
          <p:spPr>
            <a:xfrm>
              <a:off x="6345675" y="3186550"/>
              <a:ext cx="59350" cy="59375"/>
            </a:xfrm>
            <a:custGeom>
              <a:avLst/>
              <a:gdLst/>
              <a:ahLst/>
              <a:cxnLst/>
              <a:rect l="l" t="t" r="r" b="b"/>
              <a:pathLst>
                <a:path w="2374" h="2375" extrusionOk="0">
                  <a:moveTo>
                    <a:pt x="1193" y="1"/>
                  </a:moveTo>
                  <a:cubicBezTo>
                    <a:pt x="530" y="1"/>
                    <a:pt x="0" y="531"/>
                    <a:pt x="0" y="1194"/>
                  </a:cubicBezTo>
                  <a:cubicBezTo>
                    <a:pt x="0" y="1844"/>
                    <a:pt x="530" y="2374"/>
                    <a:pt x="1193" y="2374"/>
                  </a:cubicBezTo>
                  <a:cubicBezTo>
                    <a:pt x="1844" y="2374"/>
                    <a:pt x="2374" y="1844"/>
                    <a:pt x="2374" y="1194"/>
                  </a:cubicBezTo>
                  <a:cubicBezTo>
                    <a:pt x="2374" y="531"/>
                    <a:pt x="1844" y="1"/>
                    <a:pt x="1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632;p46">
              <a:extLst>
                <a:ext uri="{FF2B5EF4-FFF2-40B4-BE49-F238E27FC236}">
                  <a16:creationId xmlns:a16="http://schemas.microsoft.com/office/drawing/2014/main" id="{50514439-7F78-7262-76E0-A4F1456975E9}"/>
                </a:ext>
              </a:extLst>
            </p:cNvPr>
            <p:cNvSpPr/>
            <p:nvPr/>
          </p:nvSpPr>
          <p:spPr>
            <a:xfrm>
              <a:off x="6355000" y="3195900"/>
              <a:ext cx="40700" cy="40675"/>
            </a:xfrm>
            <a:custGeom>
              <a:avLst/>
              <a:gdLst/>
              <a:ahLst/>
              <a:cxnLst/>
              <a:rect l="l" t="t" r="r" b="b"/>
              <a:pathLst>
                <a:path w="1628" h="1627" extrusionOk="0">
                  <a:moveTo>
                    <a:pt x="820" y="0"/>
                  </a:moveTo>
                  <a:cubicBezTo>
                    <a:pt x="362" y="0"/>
                    <a:pt x="1" y="362"/>
                    <a:pt x="1" y="820"/>
                  </a:cubicBezTo>
                  <a:cubicBezTo>
                    <a:pt x="1" y="1265"/>
                    <a:pt x="362" y="1627"/>
                    <a:pt x="820" y="1627"/>
                  </a:cubicBezTo>
                  <a:cubicBezTo>
                    <a:pt x="1266" y="1627"/>
                    <a:pt x="1627" y="1265"/>
                    <a:pt x="1627" y="820"/>
                  </a:cubicBezTo>
                  <a:cubicBezTo>
                    <a:pt x="1627" y="362"/>
                    <a:pt x="1266" y="0"/>
                    <a:pt x="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633;p46">
              <a:extLst>
                <a:ext uri="{FF2B5EF4-FFF2-40B4-BE49-F238E27FC236}">
                  <a16:creationId xmlns:a16="http://schemas.microsoft.com/office/drawing/2014/main" id="{4C50A267-01D3-C8AD-5A0E-C17C59AFAAC3}"/>
                </a:ext>
              </a:extLst>
            </p:cNvPr>
            <p:cNvSpPr/>
            <p:nvPr/>
          </p:nvSpPr>
          <p:spPr>
            <a:xfrm>
              <a:off x="6362225" y="3203125"/>
              <a:ext cx="26225" cy="26225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31" y="0"/>
                  </a:moveTo>
                  <a:cubicBezTo>
                    <a:pt x="242" y="0"/>
                    <a:pt x="1" y="241"/>
                    <a:pt x="1" y="531"/>
                  </a:cubicBezTo>
                  <a:cubicBezTo>
                    <a:pt x="1" y="820"/>
                    <a:pt x="242" y="1049"/>
                    <a:pt x="531" y="1049"/>
                  </a:cubicBezTo>
                  <a:cubicBezTo>
                    <a:pt x="820" y="1049"/>
                    <a:pt x="1049" y="820"/>
                    <a:pt x="1049" y="531"/>
                  </a:cubicBezTo>
                  <a:cubicBezTo>
                    <a:pt x="1049" y="241"/>
                    <a:pt x="820" y="0"/>
                    <a:pt x="5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634;p46">
              <a:extLst>
                <a:ext uri="{FF2B5EF4-FFF2-40B4-BE49-F238E27FC236}">
                  <a16:creationId xmlns:a16="http://schemas.microsoft.com/office/drawing/2014/main" id="{E5B6B726-5D56-B146-C100-826132638522}"/>
                </a:ext>
              </a:extLst>
            </p:cNvPr>
            <p:cNvSpPr/>
            <p:nvPr/>
          </p:nvSpPr>
          <p:spPr>
            <a:xfrm>
              <a:off x="6152275" y="3133250"/>
              <a:ext cx="78350" cy="27725"/>
            </a:xfrm>
            <a:custGeom>
              <a:avLst/>
              <a:gdLst/>
              <a:ahLst/>
              <a:cxnLst/>
              <a:rect l="l" t="t" r="r" b="b"/>
              <a:pathLst>
                <a:path w="3134" h="1109" extrusionOk="0">
                  <a:moveTo>
                    <a:pt x="555" y="0"/>
                  </a:moveTo>
                  <a:cubicBezTo>
                    <a:pt x="254" y="0"/>
                    <a:pt x="1" y="253"/>
                    <a:pt x="1" y="554"/>
                  </a:cubicBezTo>
                  <a:cubicBezTo>
                    <a:pt x="1" y="856"/>
                    <a:pt x="254" y="1109"/>
                    <a:pt x="555" y="1109"/>
                  </a:cubicBezTo>
                  <a:lnTo>
                    <a:pt x="2591" y="1109"/>
                  </a:lnTo>
                  <a:cubicBezTo>
                    <a:pt x="2892" y="1109"/>
                    <a:pt x="3133" y="856"/>
                    <a:pt x="3133" y="554"/>
                  </a:cubicBezTo>
                  <a:cubicBezTo>
                    <a:pt x="3133" y="253"/>
                    <a:pt x="2892" y="0"/>
                    <a:pt x="25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635;p46">
              <a:extLst>
                <a:ext uri="{FF2B5EF4-FFF2-40B4-BE49-F238E27FC236}">
                  <a16:creationId xmlns:a16="http://schemas.microsoft.com/office/drawing/2014/main" id="{8E19245F-8D0E-7778-3886-97D6FAD12737}"/>
                </a:ext>
              </a:extLst>
            </p:cNvPr>
            <p:cNvSpPr/>
            <p:nvPr/>
          </p:nvSpPr>
          <p:spPr>
            <a:xfrm>
              <a:off x="6157400" y="3138375"/>
              <a:ext cx="68100" cy="17475"/>
            </a:xfrm>
            <a:custGeom>
              <a:avLst/>
              <a:gdLst/>
              <a:ahLst/>
              <a:cxnLst/>
              <a:rect l="l" t="t" r="r" b="b"/>
              <a:pathLst>
                <a:path w="2724" h="699" extrusionOk="0">
                  <a:moveTo>
                    <a:pt x="350" y="0"/>
                  </a:moveTo>
                  <a:cubicBezTo>
                    <a:pt x="157" y="0"/>
                    <a:pt x="1" y="157"/>
                    <a:pt x="1" y="349"/>
                  </a:cubicBezTo>
                  <a:cubicBezTo>
                    <a:pt x="1" y="542"/>
                    <a:pt x="157" y="699"/>
                    <a:pt x="350" y="699"/>
                  </a:cubicBezTo>
                  <a:lnTo>
                    <a:pt x="2386" y="699"/>
                  </a:lnTo>
                  <a:cubicBezTo>
                    <a:pt x="2579" y="699"/>
                    <a:pt x="2724" y="542"/>
                    <a:pt x="2724" y="349"/>
                  </a:cubicBezTo>
                  <a:cubicBezTo>
                    <a:pt x="2724" y="157"/>
                    <a:pt x="2579" y="0"/>
                    <a:pt x="2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636;p46">
              <a:extLst>
                <a:ext uri="{FF2B5EF4-FFF2-40B4-BE49-F238E27FC236}">
                  <a16:creationId xmlns:a16="http://schemas.microsoft.com/office/drawing/2014/main" id="{3D100A8A-29C6-3598-FD0B-03BEB28E4EE3}"/>
                </a:ext>
              </a:extLst>
            </p:cNvPr>
            <p:cNvSpPr/>
            <p:nvPr/>
          </p:nvSpPr>
          <p:spPr>
            <a:xfrm>
              <a:off x="6152275" y="3169400"/>
              <a:ext cx="78350" cy="27425"/>
            </a:xfrm>
            <a:custGeom>
              <a:avLst/>
              <a:gdLst/>
              <a:ahLst/>
              <a:cxnLst/>
              <a:rect l="l" t="t" r="r" b="b"/>
              <a:pathLst>
                <a:path w="3134" h="1097" extrusionOk="0">
                  <a:moveTo>
                    <a:pt x="555" y="0"/>
                  </a:moveTo>
                  <a:cubicBezTo>
                    <a:pt x="254" y="0"/>
                    <a:pt x="1" y="241"/>
                    <a:pt x="1" y="554"/>
                  </a:cubicBezTo>
                  <a:cubicBezTo>
                    <a:pt x="1" y="855"/>
                    <a:pt x="254" y="1096"/>
                    <a:pt x="555" y="1096"/>
                  </a:cubicBezTo>
                  <a:lnTo>
                    <a:pt x="2591" y="1096"/>
                  </a:lnTo>
                  <a:cubicBezTo>
                    <a:pt x="2892" y="1096"/>
                    <a:pt x="3133" y="855"/>
                    <a:pt x="3133" y="554"/>
                  </a:cubicBezTo>
                  <a:cubicBezTo>
                    <a:pt x="3133" y="241"/>
                    <a:pt x="2892" y="0"/>
                    <a:pt x="25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637;p46">
              <a:extLst>
                <a:ext uri="{FF2B5EF4-FFF2-40B4-BE49-F238E27FC236}">
                  <a16:creationId xmlns:a16="http://schemas.microsoft.com/office/drawing/2014/main" id="{F1FFD42D-7FB2-BC8C-BF03-1833D1A48D8E}"/>
                </a:ext>
              </a:extLst>
            </p:cNvPr>
            <p:cNvSpPr/>
            <p:nvPr/>
          </p:nvSpPr>
          <p:spPr>
            <a:xfrm>
              <a:off x="6157400" y="3174500"/>
              <a:ext cx="68100" cy="17200"/>
            </a:xfrm>
            <a:custGeom>
              <a:avLst/>
              <a:gdLst/>
              <a:ahLst/>
              <a:cxnLst/>
              <a:rect l="l" t="t" r="r" b="b"/>
              <a:pathLst>
                <a:path w="2724" h="688" extrusionOk="0">
                  <a:moveTo>
                    <a:pt x="350" y="1"/>
                  </a:moveTo>
                  <a:cubicBezTo>
                    <a:pt x="157" y="1"/>
                    <a:pt x="1" y="157"/>
                    <a:pt x="1" y="338"/>
                  </a:cubicBezTo>
                  <a:cubicBezTo>
                    <a:pt x="1" y="531"/>
                    <a:pt x="157" y="688"/>
                    <a:pt x="350" y="688"/>
                  </a:cubicBezTo>
                  <a:lnTo>
                    <a:pt x="2386" y="688"/>
                  </a:lnTo>
                  <a:cubicBezTo>
                    <a:pt x="2579" y="688"/>
                    <a:pt x="2724" y="531"/>
                    <a:pt x="2724" y="338"/>
                  </a:cubicBezTo>
                  <a:cubicBezTo>
                    <a:pt x="2724" y="157"/>
                    <a:pt x="2579" y="1"/>
                    <a:pt x="2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2642;p46">
            <a:extLst>
              <a:ext uri="{FF2B5EF4-FFF2-40B4-BE49-F238E27FC236}">
                <a16:creationId xmlns:a16="http://schemas.microsoft.com/office/drawing/2014/main" id="{3D737004-85F7-14E5-C409-3BC9F2FE1B6A}"/>
              </a:ext>
            </a:extLst>
          </p:cNvPr>
          <p:cNvSpPr txBox="1">
            <a:spLocks/>
          </p:cNvSpPr>
          <p:nvPr/>
        </p:nvSpPr>
        <p:spPr>
          <a:xfrm>
            <a:off x="5485678" y="1778987"/>
            <a:ext cx="1374900" cy="7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Char char="●"/>
              <a:defRPr sz="1400" b="0" i="0" u="none" strike="noStrike" cap="none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Char char="○"/>
              <a:defRPr sz="1400" b="0" i="0" u="none" strike="noStrike" cap="none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Char char="■"/>
              <a:defRPr sz="1400" b="0" i="0" u="none" strike="noStrike" cap="none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Char char="●"/>
              <a:defRPr sz="1400" b="0" i="0" u="none" strike="noStrike" cap="none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Char char="○"/>
              <a:defRPr sz="1400" b="0" i="0" u="none" strike="noStrike" cap="none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Char char="■"/>
              <a:defRPr sz="1400" b="0" i="0" u="none" strike="noStrike" cap="none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Char char="●"/>
              <a:defRPr sz="1400" b="0" i="0" u="none" strike="noStrike" cap="none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Char char="○"/>
              <a:defRPr sz="1400" b="0" i="0" u="none" strike="noStrike" cap="none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Char char="■"/>
              <a:defRPr sz="1400" b="0" i="0" u="none" strike="noStrike" cap="none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defRPr>
            </a:lvl9pPr>
          </a:lstStyle>
          <a:p>
            <a:pPr marL="0" indent="0" algn="ctr">
              <a:buFont typeface="Encode Sans Medium"/>
              <a:buNone/>
            </a:pPr>
            <a:r>
              <a:rPr lang="en-US" altLang="zh-CN" sz="5400" dirty="0">
                <a:latin typeface="Press Start 2P"/>
                <a:ea typeface="Press Start 2P"/>
                <a:cs typeface="Press Start 2P"/>
                <a:sym typeface="Press Start 2P"/>
              </a:rPr>
              <a:t>?</a:t>
            </a:r>
            <a:endParaRPr lang="en-US" sz="5400" dirty="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pic>
        <p:nvPicPr>
          <p:cNvPr id="44" name="Picture 43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5E254142-2B7D-E70A-6E03-89B41021F5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897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" name="Google Shape;2004;p39"/>
          <p:cNvSpPr txBox="1">
            <a:spLocks noGrp="1"/>
          </p:cNvSpPr>
          <p:nvPr>
            <p:ph type="title"/>
          </p:nvPr>
        </p:nvSpPr>
        <p:spPr>
          <a:xfrm>
            <a:off x="825075" y="1603242"/>
            <a:ext cx="6464700" cy="238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6000" dirty="0"/>
              <a:t>BREAKING</a:t>
            </a:r>
            <a:r>
              <a:rPr lang="en" sz="6000" dirty="0"/>
              <a:t> </a:t>
            </a:r>
            <a:r>
              <a:rPr lang="en-US" altLang="zh-CN" sz="6000" dirty="0">
                <a:solidFill>
                  <a:srgbClr val="C00000"/>
                </a:solidFill>
              </a:rPr>
              <a:t>RED</a:t>
            </a:r>
            <a:endParaRPr lang="en-US" sz="6000" dirty="0">
              <a:solidFill>
                <a:srgbClr val="C00000"/>
              </a:solidFill>
            </a:endParaRPr>
          </a:p>
        </p:txBody>
      </p:sp>
      <p:grpSp>
        <p:nvGrpSpPr>
          <p:cNvPr id="2005" name="Google Shape;2005;p39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006" name="Google Shape;2006;p39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9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9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9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0" name="Google Shape;2010;p39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011" name="Google Shape;2011;p39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9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9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9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5" name="Google Shape;2015;p39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016" name="Google Shape;2016;p39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017" name="Google Shape;2017;p39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39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19" name="Google Shape;2019;p39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9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9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9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9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24" name="Google Shape;2024;p39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025" name="Google Shape;2025;p39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39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6FAE9B2E-A615-456A-6D34-8C0AA6DC4D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73A97-0CF7-A57B-FD51-94BDA87D8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221509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1" name="Google Shape;2031;p40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CORE VALUES</a:t>
            </a:r>
            <a:endParaRPr dirty="0"/>
          </a:p>
        </p:txBody>
      </p:sp>
      <p:sp>
        <p:nvSpPr>
          <p:cNvPr id="2032" name="Google Shape;2032;p40"/>
          <p:cNvSpPr/>
          <p:nvPr/>
        </p:nvSpPr>
        <p:spPr>
          <a:xfrm>
            <a:off x="3271779" y="2134672"/>
            <a:ext cx="1577700" cy="1577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3" name="Google Shape;2033;p40"/>
          <p:cNvSpPr/>
          <p:nvPr/>
        </p:nvSpPr>
        <p:spPr>
          <a:xfrm>
            <a:off x="4438262" y="1730997"/>
            <a:ext cx="807300" cy="807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4" name="Google Shape;2034;p40"/>
          <p:cNvSpPr/>
          <p:nvPr/>
        </p:nvSpPr>
        <p:spPr>
          <a:xfrm>
            <a:off x="4438262" y="3308834"/>
            <a:ext cx="807300" cy="807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5" name="Google Shape;2035;p40"/>
          <p:cNvSpPr/>
          <p:nvPr/>
        </p:nvSpPr>
        <p:spPr>
          <a:xfrm>
            <a:off x="2868137" y="1730997"/>
            <a:ext cx="807300" cy="807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6" name="Google Shape;2036;p40"/>
          <p:cNvSpPr/>
          <p:nvPr/>
        </p:nvSpPr>
        <p:spPr>
          <a:xfrm>
            <a:off x="2868137" y="3309513"/>
            <a:ext cx="807300" cy="807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7" name="Google Shape;2037;p40"/>
          <p:cNvSpPr txBox="1">
            <a:spLocks noGrp="1"/>
          </p:cNvSpPr>
          <p:nvPr>
            <p:ph type="subTitle" idx="4294967295"/>
          </p:nvPr>
        </p:nvSpPr>
        <p:spPr>
          <a:xfrm flipH="1">
            <a:off x="825225" y="1576750"/>
            <a:ext cx="19203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MERCURY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038" name="Google Shape;2038;p40"/>
          <p:cNvSpPr txBox="1">
            <a:spLocks noGrp="1"/>
          </p:cNvSpPr>
          <p:nvPr>
            <p:ph type="subTitle" idx="4294967295"/>
          </p:nvPr>
        </p:nvSpPr>
        <p:spPr>
          <a:xfrm flipH="1">
            <a:off x="825225" y="2063626"/>
            <a:ext cx="1920300" cy="6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of them all</a:t>
            </a:r>
            <a:endParaRPr/>
          </a:p>
        </p:txBody>
      </p:sp>
      <p:sp>
        <p:nvSpPr>
          <p:cNvPr id="2039" name="Google Shape;2039;p40"/>
          <p:cNvSpPr txBox="1">
            <a:spLocks noGrp="1"/>
          </p:cNvSpPr>
          <p:nvPr>
            <p:ph type="subTitle" idx="4294967295"/>
          </p:nvPr>
        </p:nvSpPr>
        <p:spPr>
          <a:xfrm flipH="1">
            <a:off x="825225" y="3155260"/>
            <a:ext cx="19203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MARS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040" name="Google Shape;2040;p40"/>
          <p:cNvSpPr txBox="1">
            <a:spLocks noGrp="1"/>
          </p:cNvSpPr>
          <p:nvPr>
            <p:ph type="subTitle" idx="4294967295"/>
          </p:nvPr>
        </p:nvSpPr>
        <p:spPr>
          <a:xfrm flipH="1">
            <a:off x="825225" y="3642125"/>
            <a:ext cx="1920300" cy="6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cold place</a:t>
            </a:r>
            <a:endParaRPr/>
          </a:p>
        </p:txBody>
      </p:sp>
      <p:sp>
        <p:nvSpPr>
          <p:cNvPr id="2041" name="Google Shape;2041;p40"/>
          <p:cNvSpPr txBox="1">
            <a:spLocks noGrp="1"/>
          </p:cNvSpPr>
          <p:nvPr>
            <p:ph type="subTitle" idx="4294967295"/>
          </p:nvPr>
        </p:nvSpPr>
        <p:spPr>
          <a:xfrm flipH="1">
            <a:off x="5368175" y="1576775"/>
            <a:ext cx="19203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JUPITER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042" name="Google Shape;2042;p40"/>
          <p:cNvSpPr txBox="1">
            <a:spLocks noGrp="1"/>
          </p:cNvSpPr>
          <p:nvPr>
            <p:ph type="subTitle" idx="4294967295"/>
          </p:nvPr>
        </p:nvSpPr>
        <p:spPr>
          <a:xfrm flipH="1">
            <a:off x="5368175" y="2063649"/>
            <a:ext cx="1920300" cy="6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planet</a:t>
            </a:r>
            <a:endParaRPr/>
          </a:p>
        </p:txBody>
      </p:sp>
      <p:sp>
        <p:nvSpPr>
          <p:cNvPr id="2043" name="Google Shape;2043;p40"/>
          <p:cNvSpPr txBox="1">
            <a:spLocks noGrp="1"/>
          </p:cNvSpPr>
          <p:nvPr>
            <p:ph type="subTitle" idx="4294967295"/>
          </p:nvPr>
        </p:nvSpPr>
        <p:spPr>
          <a:xfrm flipH="1">
            <a:off x="5368175" y="3155282"/>
            <a:ext cx="19203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NEPTUNE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044" name="Google Shape;2044;p40"/>
          <p:cNvSpPr txBox="1">
            <a:spLocks noGrp="1"/>
          </p:cNvSpPr>
          <p:nvPr>
            <p:ph type="subTitle" idx="4294967295"/>
          </p:nvPr>
        </p:nvSpPr>
        <p:spPr>
          <a:xfrm flipH="1">
            <a:off x="5368175" y="3642144"/>
            <a:ext cx="1920300" cy="6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</a:t>
            </a:r>
            <a:endParaRPr/>
          </a:p>
        </p:txBody>
      </p:sp>
      <p:grpSp>
        <p:nvGrpSpPr>
          <p:cNvPr id="2045" name="Google Shape;2045;p40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046" name="Google Shape;2046;p40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0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0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0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0" name="Google Shape;2050;p40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051" name="Google Shape;2051;p40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0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40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40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5" name="Google Shape;2055;p40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056" name="Google Shape;2056;p40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057" name="Google Shape;2057;p40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40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59" name="Google Shape;2059;p40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0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0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0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0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4" name="Google Shape;2064;p40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065" name="Google Shape;2065;p40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40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7" name="Google Shape;2067;p40"/>
          <p:cNvGrpSpPr/>
          <p:nvPr/>
        </p:nvGrpSpPr>
        <p:grpSpPr>
          <a:xfrm>
            <a:off x="3101501" y="1965011"/>
            <a:ext cx="340573" cy="339271"/>
            <a:chOff x="2085450" y="842250"/>
            <a:chExt cx="483700" cy="481850"/>
          </a:xfrm>
        </p:grpSpPr>
        <p:sp>
          <p:nvSpPr>
            <p:cNvPr id="2068" name="Google Shape;2068;p40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69" name="Google Shape;2069;p40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70" name="Google Shape;2070;p40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071" name="Google Shape;2071;p40"/>
          <p:cNvGrpSpPr/>
          <p:nvPr/>
        </p:nvGrpSpPr>
        <p:grpSpPr>
          <a:xfrm>
            <a:off x="3102161" y="3543536"/>
            <a:ext cx="339253" cy="339253"/>
            <a:chOff x="3271200" y="1435075"/>
            <a:chExt cx="481825" cy="481825"/>
          </a:xfrm>
        </p:grpSpPr>
        <p:sp>
          <p:nvSpPr>
            <p:cNvPr id="2072" name="Google Shape;2072;p40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73" name="Google Shape;2073;p40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074" name="Google Shape;2074;p40"/>
          <p:cNvGrpSpPr/>
          <p:nvPr/>
        </p:nvGrpSpPr>
        <p:grpSpPr>
          <a:xfrm>
            <a:off x="4670622" y="1965011"/>
            <a:ext cx="342580" cy="339271"/>
            <a:chOff x="5049725" y="1435050"/>
            <a:chExt cx="486550" cy="481850"/>
          </a:xfrm>
        </p:grpSpPr>
        <p:sp>
          <p:nvSpPr>
            <p:cNvPr id="2075" name="Google Shape;2075;p40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76" name="Google Shape;2076;p40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77" name="Google Shape;2077;p40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78" name="Google Shape;2078;p40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079" name="Google Shape;2079;p40"/>
          <p:cNvGrpSpPr/>
          <p:nvPr/>
        </p:nvGrpSpPr>
        <p:grpSpPr>
          <a:xfrm>
            <a:off x="4672233" y="3543536"/>
            <a:ext cx="339359" cy="339253"/>
            <a:chOff x="5642475" y="1435075"/>
            <a:chExt cx="481975" cy="481825"/>
          </a:xfrm>
        </p:grpSpPr>
        <p:sp>
          <p:nvSpPr>
            <p:cNvPr id="2080" name="Google Shape;2080;p40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81" name="Google Shape;2081;p40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82" name="Google Shape;2082;p40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7" name="Google Shape;2087;p41"/>
          <p:cNvSpPr/>
          <p:nvPr/>
        </p:nvSpPr>
        <p:spPr>
          <a:xfrm>
            <a:off x="825596" y="1403475"/>
            <a:ext cx="1450500" cy="506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192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3,000</a:t>
            </a:r>
            <a:endParaRPr sz="18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088" name="Google Shape;2088;p41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SHARE</a:t>
            </a:r>
            <a:endParaRPr/>
          </a:p>
        </p:txBody>
      </p:sp>
      <p:sp>
        <p:nvSpPr>
          <p:cNvPr id="2089" name="Google Shape;2089;p41"/>
          <p:cNvSpPr txBox="1"/>
          <p:nvPr/>
        </p:nvSpPr>
        <p:spPr>
          <a:xfrm>
            <a:off x="4990800" y="3743443"/>
            <a:ext cx="2298900" cy="7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Follow the link in the graph to modify its data and then paste the new one here.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Encode Sans"/>
                <a:ea typeface="Encode Sans"/>
                <a:cs typeface="Encode Sans"/>
                <a:sym typeface="Encode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200" b="1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2090" name="Google Shape;2090;p41"/>
          <p:cNvSpPr txBox="1">
            <a:spLocks noGrp="1"/>
          </p:cNvSpPr>
          <p:nvPr>
            <p:ph type="subTitle" idx="4294967295"/>
          </p:nvPr>
        </p:nvSpPr>
        <p:spPr>
          <a:xfrm>
            <a:off x="2394650" y="1247175"/>
            <a:ext cx="21774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MERCURY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091" name="Google Shape;2091;p41"/>
          <p:cNvSpPr/>
          <p:nvPr/>
        </p:nvSpPr>
        <p:spPr>
          <a:xfrm>
            <a:off x="825596" y="2251939"/>
            <a:ext cx="1450500" cy="50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192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2,100</a:t>
            </a:r>
            <a:endParaRPr sz="18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092" name="Google Shape;2092;p41"/>
          <p:cNvSpPr txBox="1">
            <a:spLocks noGrp="1"/>
          </p:cNvSpPr>
          <p:nvPr>
            <p:ph type="subTitle" idx="4294967295"/>
          </p:nvPr>
        </p:nvSpPr>
        <p:spPr>
          <a:xfrm>
            <a:off x="2394650" y="2095640"/>
            <a:ext cx="21774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MARS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093" name="Google Shape;2093;p41"/>
          <p:cNvSpPr/>
          <p:nvPr/>
        </p:nvSpPr>
        <p:spPr>
          <a:xfrm>
            <a:off x="825596" y="3100403"/>
            <a:ext cx="1450500" cy="506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192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3,500</a:t>
            </a:r>
            <a:endParaRPr sz="18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094" name="Google Shape;2094;p41"/>
          <p:cNvSpPr txBox="1">
            <a:spLocks noGrp="1"/>
          </p:cNvSpPr>
          <p:nvPr>
            <p:ph type="subTitle" idx="4294967295"/>
          </p:nvPr>
        </p:nvSpPr>
        <p:spPr>
          <a:xfrm>
            <a:off x="2394650" y="2944106"/>
            <a:ext cx="21774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JUPITER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095" name="Google Shape;2095;p41"/>
          <p:cNvSpPr/>
          <p:nvPr/>
        </p:nvSpPr>
        <p:spPr>
          <a:xfrm>
            <a:off x="825596" y="3948867"/>
            <a:ext cx="1450500" cy="50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192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1,500</a:t>
            </a:r>
            <a:endParaRPr sz="18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096" name="Google Shape;2096;p41"/>
          <p:cNvSpPr txBox="1">
            <a:spLocks noGrp="1"/>
          </p:cNvSpPr>
          <p:nvPr>
            <p:ph type="subTitle" idx="4294967295"/>
          </p:nvPr>
        </p:nvSpPr>
        <p:spPr>
          <a:xfrm>
            <a:off x="2394650" y="3792571"/>
            <a:ext cx="21774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NEPTUNE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097" name="Google Shape;2097;p41"/>
          <p:cNvSpPr txBox="1">
            <a:spLocks noGrp="1"/>
          </p:cNvSpPr>
          <p:nvPr>
            <p:ph type="subTitle" idx="4294967295"/>
          </p:nvPr>
        </p:nvSpPr>
        <p:spPr>
          <a:xfrm>
            <a:off x="2394650" y="1642379"/>
            <a:ext cx="2177400" cy="4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a small planet</a:t>
            </a:r>
            <a:endParaRPr/>
          </a:p>
        </p:txBody>
      </p:sp>
      <p:sp>
        <p:nvSpPr>
          <p:cNvPr id="2098" name="Google Shape;2098;p41"/>
          <p:cNvSpPr txBox="1">
            <a:spLocks noGrp="1"/>
          </p:cNvSpPr>
          <p:nvPr>
            <p:ph type="subTitle" idx="4294967295"/>
          </p:nvPr>
        </p:nvSpPr>
        <p:spPr>
          <a:xfrm>
            <a:off x="2394650" y="2490844"/>
            <a:ext cx="2177400" cy="4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 cold place</a:t>
            </a:r>
            <a:endParaRPr/>
          </a:p>
        </p:txBody>
      </p:sp>
      <p:sp>
        <p:nvSpPr>
          <p:cNvPr id="2099" name="Google Shape;2099;p41"/>
          <p:cNvSpPr txBox="1">
            <a:spLocks noGrp="1"/>
          </p:cNvSpPr>
          <p:nvPr>
            <p:ph type="subTitle" idx="4294967295"/>
          </p:nvPr>
        </p:nvSpPr>
        <p:spPr>
          <a:xfrm>
            <a:off x="2394650" y="3339310"/>
            <a:ext cx="2177400" cy="4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</a:t>
            </a:r>
            <a:endParaRPr/>
          </a:p>
        </p:txBody>
      </p:sp>
      <p:sp>
        <p:nvSpPr>
          <p:cNvPr id="2100" name="Google Shape;2100;p41"/>
          <p:cNvSpPr txBox="1">
            <a:spLocks noGrp="1"/>
          </p:cNvSpPr>
          <p:nvPr>
            <p:ph type="subTitle" idx="4294967295"/>
          </p:nvPr>
        </p:nvSpPr>
        <p:spPr>
          <a:xfrm>
            <a:off x="2394650" y="4187775"/>
            <a:ext cx="2177400" cy="4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an ice giant</a:t>
            </a:r>
            <a:endParaRPr/>
          </a:p>
        </p:txBody>
      </p:sp>
      <p:pic>
        <p:nvPicPr>
          <p:cNvPr id="2101" name="Google Shape;2101;p41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l="13218" t="6231" r="7817" b="205"/>
          <a:stretch/>
        </p:blipFill>
        <p:spPr>
          <a:xfrm>
            <a:off x="4990800" y="1401575"/>
            <a:ext cx="2298901" cy="2269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02" name="Google Shape;2102;p41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103" name="Google Shape;2103;p41">
              <a:hlinkClick r:id="rId6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1">
              <a:hlinkClick r:id="rId6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1">
              <a:hlinkClick r:id="rId6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41">
              <a:hlinkClick r:id="rId6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7" name="Google Shape;2107;p41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108" name="Google Shape;2108;p41">
              <a:hlinkClick r:id="rId6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1">
              <a:hlinkClick r:id="rId6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1">
              <a:hlinkClick r:id="rId6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41">
              <a:hlinkClick r:id="rId6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2" name="Google Shape;2112;p41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113" name="Google Shape;2113;p41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114" name="Google Shape;2114;p41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41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16" name="Google Shape;2116;p41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41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41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41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41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21" name="Google Shape;2121;p41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122" name="Google Shape;2122;p41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41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8" name="Google Shape;2128;p42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48966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CUSTOMER AUDIENCE</a:t>
            </a:r>
            <a:endParaRPr/>
          </a:p>
        </p:txBody>
      </p:sp>
      <p:sp>
        <p:nvSpPr>
          <p:cNvPr id="2129" name="Google Shape;2129;p42"/>
          <p:cNvSpPr txBox="1"/>
          <p:nvPr/>
        </p:nvSpPr>
        <p:spPr>
          <a:xfrm>
            <a:off x="722625" y="1676400"/>
            <a:ext cx="30774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LOCATION</a:t>
            </a:r>
            <a:endParaRPr sz="18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130" name="Google Shape;2130;p42"/>
          <p:cNvSpPr txBox="1"/>
          <p:nvPr/>
        </p:nvSpPr>
        <p:spPr>
          <a:xfrm>
            <a:off x="977145" y="4237500"/>
            <a:ext cx="10524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Venus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2131" name="Google Shape;2131;p42"/>
          <p:cNvSpPr txBox="1"/>
          <p:nvPr/>
        </p:nvSpPr>
        <p:spPr>
          <a:xfrm>
            <a:off x="2747625" y="4237500"/>
            <a:ext cx="10524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Mercury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grpSp>
        <p:nvGrpSpPr>
          <p:cNvPr id="2132" name="Google Shape;2132;p42"/>
          <p:cNvGrpSpPr/>
          <p:nvPr/>
        </p:nvGrpSpPr>
        <p:grpSpPr>
          <a:xfrm>
            <a:off x="5023834" y="2205012"/>
            <a:ext cx="1574819" cy="308700"/>
            <a:chOff x="5709800" y="1865700"/>
            <a:chExt cx="1938000" cy="308700"/>
          </a:xfrm>
        </p:grpSpPr>
        <p:sp>
          <p:nvSpPr>
            <p:cNvPr id="2133" name="Google Shape;2133;p42"/>
            <p:cNvSpPr/>
            <p:nvPr/>
          </p:nvSpPr>
          <p:spPr>
            <a:xfrm>
              <a:off x="5709800" y="1865700"/>
              <a:ext cx="1938000" cy="308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42"/>
            <p:cNvSpPr/>
            <p:nvPr/>
          </p:nvSpPr>
          <p:spPr>
            <a:xfrm>
              <a:off x="5709800" y="1865700"/>
              <a:ext cx="1338000" cy="30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5" name="Google Shape;2135;p42"/>
          <p:cNvSpPr txBox="1"/>
          <p:nvPr/>
        </p:nvSpPr>
        <p:spPr>
          <a:xfrm>
            <a:off x="4206675" y="2202887"/>
            <a:ext cx="8148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26 - 40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2136" name="Google Shape;2136;p42"/>
          <p:cNvSpPr txBox="1"/>
          <p:nvPr/>
        </p:nvSpPr>
        <p:spPr>
          <a:xfrm>
            <a:off x="6598875" y="2202887"/>
            <a:ext cx="6852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60%</a:t>
            </a:r>
            <a:endParaRPr sz="1500" b="1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2137" name="Google Shape;2137;p42"/>
          <p:cNvSpPr txBox="1"/>
          <p:nvPr/>
        </p:nvSpPr>
        <p:spPr>
          <a:xfrm>
            <a:off x="4206675" y="1676400"/>
            <a:ext cx="30774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AGE</a:t>
            </a:r>
            <a:endParaRPr sz="18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138" name="Google Shape;2138;p42"/>
          <p:cNvSpPr txBox="1"/>
          <p:nvPr/>
        </p:nvSpPr>
        <p:spPr>
          <a:xfrm>
            <a:off x="4206675" y="2648487"/>
            <a:ext cx="8148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41 - 55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2139" name="Google Shape;2139;p42"/>
          <p:cNvSpPr txBox="1"/>
          <p:nvPr/>
        </p:nvSpPr>
        <p:spPr>
          <a:xfrm>
            <a:off x="6598875" y="2648487"/>
            <a:ext cx="6852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40%</a:t>
            </a:r>
            <a:endParaRPr sz="1500" b="1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2140" name="Google Shape;2140;p42"/>
          <p:cNvSpPr txBox="1"/>
          <p:nvPr/>
        </p:nvSpPr>
        <p:spPr>
          <a:xfrm>
            <a:off x="4206675" y="3170118"/>
            <a:ext cx="30774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INTERESTS</a:t>
            </a:r>
            <a:endParaRPr sz="18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141" name="Google Shape;2141;p42"/>
          <p:cNvSpPr txBox="1"/>
          <p:nvPr/>
        </p:nvSpPr>
        <p:spPr>
          <a:xfrm>
            <a:off x="4206726" y="4237061"/>
            <a:ext cx="9177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Venus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2142" name="Google Shape;2142;p42"/>
          <p:cNvSpPr txBox="1"/>
          <p:nvPr/>
        </p:nvSpPr>
        <p:spPr>
          <a:xfrm>
            <a:off x="5286535" y="4237061"/>
            <a:ext cx="9177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Mars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grpSp>
        <p:nvGrpSpPr>
          <p:cNvPr id="2143" name="Google Shape;2143;p42"/>
          <p:cNvGrpSpPr/>
          <p:nvPr/>
        </p:nvGrpSpPr>
        <p:grpSpPr>
          <a:xfrm>
            <a:off x="5023834" y="2641518"/>
            <a:ext cx="1574819" cy="308700"/>
            <a:chOff x="5709800" y="2302206"/>
            <a:chExt cx="1938000" cy="308700"/>
          </a:xfrm>
        </p:grpSpPr>
        <p:sp>
          <p:nvSpPr>
            <p:cNvPr id="2144" name="Google Shape;2144;p42"/>
            <p:cNvSpPr/>
            <p:nvPr/>
          </p:nvSpPr>
          <p:spPr>
            <a:xfrm>
              <a:off x="5709800" y="2302206"/>
              <a:ext cx="1938000" cy="308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42"/>
            <p:cNvSpPr/>
            <p:nvPr/>
          </p:nvSpPr>
          <p:spPr>
            <a:xfrm>
              <a:off x="5709800" y="2302206"/>
              <a:ext cx="752100" cy="308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6" name="Google Shape;2146;p42"/>
          <p:cNvSpPr txBox="1"/>
          <p:nvPr/>
        </p:nvSpPr>
        <p:spPr>
          <a:xfrm>
            <a:off x="6366343" y="4237061"/>
            <a:ext cx="917700" cy="3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Jupiter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2147" name="Google Shape;2147;p42"/>
          <p:cNvSpPr/>
          <p:nvPr/>
        </p:nvSpPr>
        <p:spPr>
          <a:xfrm>
            <a:off x="824745" y="4327050"/>
            <a:ext cx="129600" cy="12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8" name="Google Shape;2148;p42"/>
          <p:cNvSpPr/>
          <p:nvPr/>
        </p:nvSpPr>
        <p:spPr>
          <a:xfrm>
            <a:off x="2595225" y="4326900"/>
            <a:ext cx="129600" cy="12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9" name="Google Shape;2149;p42"/>
          <p:cNvSpPr/>
          <p:nvPr/>
        </p:nvSpPr>
        <p:spPr>
          <a:xfrm>
            <a:off x="4424826" y="3700518"/>
            <a:ext cx="481500" cy="481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0" name="Google Shape;2150;p42"/>
          <p:cNvSpPr/>
          <p:nvPr/>
        </p:nvSpPr>
        <p:spPr>
          <a:xfrm>
            <a:off x="5504635" y="3700518"/>
            <a:ext cx="481500" cy="481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1" name="Google Shape;2151;p42"/>
          <p:cNvSpPr/>
          <p:nvPr/>
        </p:nvSpPr>
        <p:spPr>
          <a:xfrm>
            <a:off x="6584443" y="3700518"/>
            <a:ext cx="481500" cy="481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2" name="Google Shape;2152;p42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153" name="Google Shape;2153;p42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2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2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42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7" name="Google Shape;2157;p42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158" name="Google Shape;2158;p42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2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2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42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2" name="Google Shape;2162;p42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163" name="Google Shape;2163;p42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164" name="Google Shape;2164;p42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42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66" name="Google Shape;2166;p42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42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42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42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42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71" name="Google Shape;2171;p42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172" name="Google Shape;2172;p42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42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74" name="Google Shape;2174;p42"/>
          <p:cNvGrpSpPr/>
          <p:nvPr/>
        </p:nvGrpSpPr>
        <p:grpSpPr>
          <a:xfrm>
            <a:off x="4518194" y="3811719"/>
            <a:ext cx="294765" cy="259097"/>
            <a:chOff x="898875" y="244725"/>
            <a:chExt cx="481800" cy="423500"/>
          </a:xfrm>
        </p:grpSpPr>
        <p:sp>
          <p:nvSpPr>
            <p:cNvPr id="2175" name="Google Shape;2175;p42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76" name="Google Shape;2176;p42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77" name="Google Shape;2177;p42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78" name="Google Shape;2178;p42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79" name="Google Shape;2179;p42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80" name="Google Shape;2180;p42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181" name="Google Shape;2181;p42"/>
          <p:cNvGrpSpPr/>
          <p:nvPr/>
        </p:nvGrpSpPr>
        <p:grpSpPr>
          <a:xfrm>
            <a:off x="6689687" y="3793878"/>
            <a:ext cx="271012" cy="294781"/>
            <a:chOff x="2104275" y="3806450"/>
            <a:chExt cx="442975" cy="481825"/>
          </a:xfrm>
        </p:grpSpPr>
        <p:sp>
          <p:nvSpPr>
            <p:cNvPr id="2182" name="Google Shape;2182;p42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83" name="Google Shape;2183;p42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184" name="Google Shape;2184;p42"/>
          <p:cNvGrpSpPr/>
          <p:nvPr/>
        </p:nvGrpSpPr>
        <p:grpSpPr>
          <a:xfrm>
            <a:off x="5597994" y="3807123"/>
            <a:ext cx="294781" cy="268290"/>
            <a:chOff x="1492675" y="4420975"/>
            <a:chExt cx="481825" cy="438525"/>
          </a:xfrm>
        </p:grpSpPr>
        <p:sp>
          <p:nvSpPr>
            <p:cNvPr id="2185" name="Google Shape;2185;p42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86" name="Google Shape;2186;p42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87" name="Google Shape;2187;p42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88" name="Google Shape;2188;p42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89" name="Google Shape;2189;p42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190" name="Google Shape;2190;p42"/>
          <p:cNvGrpSpPr/>
          <p:nvPr/>
        </p:nvGrpSpPr>
        <p:grpSpPr>
          <a:xfrm>
            <a:off x="566606" y="2248705"/>
            <a:ext cx="3238563" cy="1792589"/>
            <a:chOff x="2654821" y="2311071"/>
            <a:chExt cx="2279715" cy="1262120"/>
          </a:xfrm>
        </p:grpSpPr>
        <p:grpSp>
          <p:nvGrpSpPr>
            <p:cNvPr id="2191" name="Google Shape;2191;p42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2192" name="Google Shape;2192;p42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193" name="Google Shape;2193;p42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4" name="Google Shape;2194;p42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2195" name="Google Shape;2195;p42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2196" name="Google Shape;2196;p42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197" name="Google Shape;2197;p42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198" name="Google Shape;2198;p42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9" name="Google Shape;2199;p42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0" name="Google Shape;2200;p42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1" name="Google Shape;2201;p42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2202" name="Google Shape;2202;p42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03" name="Google Shape;2203;p42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2204" name="Google Shape;2204;p42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05" name="Google Shape;2205;p42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6" name="Google Shape;2206;p42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2207" name="Google Shape;2207;p42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08" name="Google Shape;2208;p42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42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42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42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42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13" name="Google Shape;2213;p42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2214" name="Google Shape;2214;p42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42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216" name="Google Shape;2216;p42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2217" name="Google Shape;2217;p42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42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19" name="Google Shape;2219;p42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220" name="Google Shape;2220;p42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2221" name="Google Shape;2221;p42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42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2223" name="Google Shape;2223;p42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2224" name="Google Shape;2224;p42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25" name="Google Shape;2225;p42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6" name="Google Shape;2226;p42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2227" name="Google Shape;2227;p42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2228" name="Google Shape;2228;p42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229" name="Google Shape;2229;p42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0" name="Google Shape;2230;p42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31" name="Google Shape;2231;p42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2232" name="Google Shape;2232;p42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33" name="Google Shape;2233;p42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2234" name="Google Shape;2234;p42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2235" name="Google Shape;2235;p42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36" name="Google Shape;2236;p42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7" name="Google Shape;2237;p42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2238" name="Google Shape;2238;p42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39" name="Google Shape;2239;p42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40" name="Google Shape;2240;p42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2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2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2243" name="Google Shape;2243;p42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2244" name="Google Shape;2244;p42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42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42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42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42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42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42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42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42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42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42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42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42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42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42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42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2260" name="Google Shape;2260;p42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2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2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2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2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2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2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42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2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2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2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2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2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2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2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2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2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2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2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42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280" name="Google Shape;2280;p42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281" name="Google Shape;2281;p42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82" name="Google Shape;2282;p42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2283" name="Google Shape;2283;p42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42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85" name="Google Shape;2285;p42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86" name="Google Shape;2286;p42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2287" name="Google Shape;2287;p42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42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42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42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91" name="Google Shape;2291;p42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2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42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42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42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42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42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98" name="Google Shape;2298;p42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2299" name="Google Shape;2299;p42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42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42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42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03" name="Google Shape;2303;p42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42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42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2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2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2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2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2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2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2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2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2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2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2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2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2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2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2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2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2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2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2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42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42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42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2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2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2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2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32" name="Google Shape;2332;p42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2333" name="Google Shape;2333;p42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42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35" name="Google Shape;2335;p42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36" name="Google Shape;2336;p42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2337" name="Google Shape;2337;p42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2338" name="Google Shape;2338;p42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9" name="Google Shape;2339;p42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2340" name="Google Shape;2340;p42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42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42" name="Google Shape;2342;p42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2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42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42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2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2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2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2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0" name="Google Shape;2350;p42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2351" name="Google Shape;2351;p42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42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42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42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55" name="Google Shape;2355;p42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2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42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42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2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2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2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2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63" name="Google Shape;2363;p42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2364" name="Google Shape;2364;p42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42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42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42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68" name="Google Shape;2368;p42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42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42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42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42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2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2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42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42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42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42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42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2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2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2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2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2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385" name="Google Shape;2385;p42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2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2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2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2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2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2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2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2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2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2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2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397" name="Google Shape;2397;p42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2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2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2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2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2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2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2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2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2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2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2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2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10" name="Google Shape;2410;p42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2411" name="Google Shape;2411;p42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42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13" name="Google Shape;2413;p42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2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2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2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2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2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2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2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2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422" name="Google Shape;2422;p42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2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2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2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2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2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2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2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2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2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2432" name="Google Shape;2432;p42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2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42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42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42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42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2438" name="Google Shape;2438;p42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42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2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2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2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2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2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42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42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2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8" name="Google Shape;2448;p42"/>
          <p:cNvSpPr/>
          <p:nvPr/>
        </p:nvSpPr>
        <p:spPr>
          <a:xfrm>
            <a:off x="3137126" y="3062301"/>
            <a:ext cx="90000" cy="89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9" name="Google Shape;2449;p42"/>
          <p:cNvSpPr/>
          <p:nvPr/>
        </p:nvSpPr>
        <p:spPr>
          <a:xfrm>
            <a:off x="1265726" y="2950226"/>
            <a:ext cx="90000" cy="897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4" name="Google Shape;2454;p43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COMPETITOR ANALYSIS</a:t>
            </a:r>
            <a:endParaRPr/>
          </a:p>
        </p:txBody>
      </p:sp>
      <p:sp>
        <p:nvSpPr>
          <p:cNvPr id="2455" name="Google Shape;2455;p43"/>
          <p:cNvSpPr txBox="1">
            <a:spLocks noGrp="1"/>
          </p:cNvSpPr>
          <p:nvPr>
            <p:ph type="subTitle" idx="1"/>
          </p:nvPr>
        </p:nvSpPr>
        <p:spPr>
          <a:xfrm>
            <a:off x="720100" y="1505900"/>
            <a:ext cx="29172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STRENGTHS</a:t>
            </a:r>
            <a:endParaRPr dirty="0"/>
          </a:p>
        </p:txBody>
      </p:sp>
      <p:sp>
        <p:nvSpPr>
          <p:cNvPr id="2456" name="Google Shape;2456;p43"/>
          <p:cNvSpPr txBox="1">
            <a:spLocks noGrp="1"/>
          </p:cNvSpPr>
          <p:nvPr>
            <p:ph type="subTitle" idx="2"/>
          </p:nvPr>
        </p:nvSpPr>
        <p:spPr>
          <a:xfrm>
            <a:off x="4372563" y="1505900"/>
            <a:ext cx="29172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WEAKNESSES</a:t>
            </a:r>
            <a:endParaRPr/>
          </a:p>
        </p:txBody>
      </p:sp>
      <p:sp>
        <p:nvSpPr>
          <p:cNvPr id="2457" name="Google Shape;2457;p43"/>
          <p:cNvSpPr txBox="1">
            <a:spLocks noGrp="1"/>
          </p:cNvSpPr>
          <p:nvPr>
            <p:ph type="body" idx="3"/>
          </p:nvPr>
        </p:nvSpPr>
        <p:spPr>
          <a:xfrm>
            <a:off x="720100" y="2010001"/>
            <a:ext cx="2917200" cy="22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" lvl="0" indent="-18034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You can list your competitor’s strengths here</a:t>
            </a:r>
            <a:endParaRPr dirty="0"/>
          </a:p>
          <a:p>
            <a:pPr marL="182880" lvl="0" indent="-18034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You can list your competitor’s strengths here</a:t>
            </a:r>
            <a:endParaRPr dirty="0"/>
          </a:p>
          <a:p>
            <a:pPr marL="182880" lvl="0" indent="-18034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You can list your competitor’s strengths here</a:t>
            </a:r>
            <a:endParaRPr dirty="0"/>
          </a:p>
          <a:p>
            <a:pPr marL="182880" lvl="0" indent="-180340" algn="l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 dirty="0"/>
              <a:t>You can list your competitor’s strengths here</a:t>
            </a:r>
            <a:endParaRPr dirty="0"/>
          </a:p>
        </p:txBody>
      </p:sp>
      <p:sp>
        <p:nvSpPr>
          <p:cNvPr id="2458" name="Google Shape;2458;p43"/>
          <p:cNvSpPr txBox="1">
            <a:spLocks noGrp="1"/>
          </p:cNvSpPr>
          <p:nvPr>
            <p:ph type="body" idx="4"/>
          </p:nvPr>
        </p:nvSpPr>
        <p:spPr>
          <a:xfrm>
            <a:off x="4372570" y="2010001"/>
            <a:ext cx="2917200" cy="22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" lvl="0" indent="-18034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list your competitor’s weaknesses here</a:t>
            </a:r>
            <a:endParaRPr/>
          </a:p>
          <a:p>
            <a:pPr marL="182880" lvl="0" indent="-18034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list your competitor’s weaknesses here</a:t>
            </a:r>
            <a:endParaRPr/>
          </a:p>
          <a:p>
            <a:pPr marL="182880" lvl="0" indent="-18034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list your competitor’s weaknesses here</a:t>
            </a:r>
            <a:endParaRPr/>
          </a:p>
          <a:p>
            <a:pPr marL="182880" lvl="0" indent="-180340" algn="l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/>
              <a:t>You can list your competitor’s weaknesses here</a:t>
            </a:r>
            <a:endParaRPr/>
          </a:p>
        </p:txBody>
      </p:sp>
      <p:grpSp>
        <p:nvGrpSpPr>
          <p:cNvPr id="2459" name="Google Shape;2459;p43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460" name="Google Shape;2460;p43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3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3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3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4" name="Google Shape;2464;p43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465" name="Google Shape;2465;p43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3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3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3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9" name="Google Shape;2469;p43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470" name="Google Shape;2470;p43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471" name="Google Shape;2471;p43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43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73" name="Google Shape;2473;p43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3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3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3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3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8" name="Google Shape;2478;p43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479" name="Google Shape;2479;p43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43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5" name="Google Shape;2485;p44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SEGMENTATION</a:t>
            </a:r>
            <a:endParaRPr/>
          </a:p>
        </p:txBody>
      </p:sp>
      <p:sp>
        <p:nvSpPr>
          <p:cNvPr id="2486" name="Google Shape;2486;p44"/>
          <p:cNvSpPr txBox="1">
            <a:spLocks noGrp="1"/>
          </p:cNvSpPr>
          <p:nvPr>
            <p:ph type="subTitle" idx="4294967295"/>
          </p:nvPr>
        </p:nvSpPr>
        <p:spPr>
          <a:xfrm>
            <a:off x="823500" y="1980827"/>
            <a:ext cx="17373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VENUS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487" name="Google Shape;2487;p44"/>
          <p:cNvSpPr txBox="1">
            <a:spLocks noGrp="1"/>
          </p:cNvSpPr>
          <p:nvPr>
            <p:ph type="subTitle" idx="4294967295"/>
          </p:nvPr>
        </p:nvSpPr>
        <p:spPr>
          <a:xfrm>
            <a:off x="823500" y="2331744"/>
            <a:ext cx="17373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</a:t>
            </a:r>
            <a:endParaRPr/>
          </a:p>
        </p:txBody>
      </p:sp>
      <p:sp>
        <p:nvSpPr>
          <p:cNvPr id="2488" name="Google Shape;2488;p44"/>
          <p:cNvSpPr txBox="1">
            <a:spLocks noGrp="1"/>
          </p:cNvSpPr>
          <p:nvPr>
            <p:ph type="title" idx="4294967295"/>
          </p:nvPr>
        </p:nvSpPr>
        <p:spPr>
          <a:xfrm>
            <a:off x="823500" y="1401581"/>
            <a:ext cx="1737300" cy="502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182875" tIns="192000" rIns="18287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40%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2489" name="Google Shape;2489;p44"/>
          <p:cNvSpPr txBox="1">
            <a:spLocks noGrp="1"/>
          </p:cNvSpPr>
          <p:nvPr>
            <p:ph type="subTitle" idx="4294967295"/>
          </p:nvPr>
        </p:nvSpPr>
        <p:spPr>
          <a:xfrm>
            <a:off x="823500" y="3628231"/>
            <a:ext cx="17373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MARS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490" name="Google Shape;2490;p44"/>
          <p:cNvSpPr txBox="1">
            <a:spLocks noGrp="1"/>
          </p:cNvSpPr>
          <p:nvPr>
            <p:ph type="subTitle" idx="4294967295"/>
          </p:nvPr>
        </p:nvSpPr>
        <p:spPr>
          <a:xfrm>
            <a:off x="823500" y="3979148"/>
            <a:ext cx="17373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cold place</a:t>
            </a:r>
            <a:endParaRPr/>
          </a:p>
        </p:txBody>
      </p:sp>
      <p:sp>
        <p:nvSpPr>
          <p:cNvPr id="2491" name="Google Shape;2491;p44"/>
          <p:cNvSpPr txBox="1">
            <a:spLocks noGrp="1"/>
          </p:cNvSpPr>
          <p:nvPr>
            <p:ph type="title" idx="4294967295"/>
          </p:nvPr>
        </p:nvSpPr>
        <p:spPr>
          <a:xfrm>
            <a:off x="823500" y="3048982"/>
            <a:ext cx="1737300" cy="5028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182875" tIns="192000" rIns="18287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25%</a:t>
            </a:r>
            <a:endParaRPr sz="1800"/>
          </a:p>
        </p:txBody>
      </p:sp>
      <p:sp>
        <p:nvSpPr>
          <p:cNvPr id="2492" name="Google Shape;2492;p44"/>
          <p:cNvSpPr txBox="1">
            <a:spLocks noGrp="1"/>
          </p:cNvSpPr>
          <p:nvPr>
            <p:ph type="subTitle" idx="4294967295"/>
          </p:nvPr>
        </p:nvSpPr>
        <p:spPr>
          <a:xfrm flipH="1">
            <a:off x="5552403" y="1980844"/>
            <a:ext cx="17373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EARTH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493" name="Google Shape;2493;p44"/>
          <p:cNvSpPr txBox="1">
            <a:spLocks noGrp="1"/>
          </p:cNvSpPr>
          <p:nvPr>
            <p:ph type="subTitle" idx="4294967295"/>
          </p:nvPr>
        </p:nvSpPr>
        <p:spPr>
          <a:xfrm flipH="1">
            <a:off x="5552403" y="2331757"/>
            <a:ext cx="17373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Earth is the planet with life</a:t>
            </a:r>
            <a:endParaRPr/>
          </a:p>
        </p:txBody>
      </p:sp>
      <p:sp>
        <p:nvSpPr>
          <p:cNvPr id="2494" name="Google Shape;2494;p44"/>
          <p:cNvSpPr txBox="1">
            <a:spLocks noGrp="1"/>
          </p:cNvSpPr>
          <p:nvPr>
            <p:ph type="title" idx="4294967295"/>
          </p:nvPr>
        </p:nvSpPr>
        <p:spPr>
          <a:xfrm flipH="1">
            <a:off x="5552403" y="1401581"/>
            <a:ext cx="1737300" cy="5028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182875" tIns="192000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25%</a:t>
            </a:r>
            <a:endParaRPr sz="1800"/>
          </a:p>
        </p:txBody>
      </p:sp>
      <p:sp>
        <p:nvSpPr>
          <p:cNvPr id="2495" name="Google Shape;2495;p44"/>
          <p:cNvSpPr txBox="1">
            <a:spLocks noGrp="1"/>
          </p:cNvSpPr>
          <p:nvPr>
            <p:ph type="subTitle" idx="4294967295"/>
          </p:nvPr>
        </p:nvSpPr>
        <p:spPr>
          <a:xfrm flipH="1">
            <a:off x="5552403" y="3628245"/>
            <a:ext cx="17373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PLUTO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496" name="Google Shape;2496;p44"/>
          <p:cNvSpPr txBox="1">
            <a:spLocks noGrp="1"/>
          </p:cNvSpPr>
          <p:nvPr>
            <p:ph type="subTitle" idx="4294967295"/>
          </p:nvPr>
        </p:nvSpPr>
        <p:spPr>
          <a:xfrm flipH="1">
            <a:off x="5552403" y="3979158"/>
            <a:ext cx="17373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Pluto is considered a dwarf planet</a:t>
            </a:r>
            <a:endParaRPr/>
          </a:p>
        </p:txBody>
      </p:sp>
      <p:sp>
        <p:nvSpPr>
          <p:cNvPr id="2497" name="Google Shape;2497;p44"/>
          <p:cNvSpPr txBox="1">
            <a:spLocks noGrp="1"/>
          </p:cNvSpPr>
          <p:nvPr>
            <p:ph type="title" idx="4294967295"/>
          </p:nvPr>
        </p:nvSpPr>
        <p:spPr>
          <a:xfrm flipH="1">
            <a:off x="5552403" y="3048997"/>
            <a:ext cx="1737300" cy="502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182875" tIns="192000" rIns="18287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10%</a:t>
            </a:r>
            <a:endParaRPr sz="1800"/>
          </a:p>
        </p:txBody>
      </p:sp>
      <p:grpSp>
        <p:nvGrpSpPr>
          <p:cNvPr id="2498" name="Google Shape;2498;p44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499" name="Google Shape;2499;p44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44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44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44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3" name="Google Shape;2503;p44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504" name="Google Shape;2504;p44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44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44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44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8" name="Google Shape;2508;p44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509" name="Google Shape;2509;p44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510" name="Google Shape;2510;p44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44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12" name="Google Shape;2512;p44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44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44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44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44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17" name="Google Shape;2517;p44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518" name="Google Shape;2518;p44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44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20" name="Google Shape;2520;p44"/>
          <p:cNvSpPr txBox="1"/>
          <p:nvPr/>
        </p:nvSpPr>
        <p:spPr>
          <a:xfrm>
            <a:off x="2907151" y="3743443"/>
            <a:ext cx="2298900" cy="7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Follow the link in the graph to modify its data and then paste the new one here.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Encode Sans"/>
                <a:ea typeface="Encode Sans"/>
                <a:cs typeface="Encode Sans"/>
                <a:sym typeface="Encode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200" b="1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pic>
        <p:nvPicPr>
          <p:cNvPr id="2521" name="Google Shape;2521;p4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52506" y="1401575"/>
            <a:ext cx="2208190" cy="215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" name="Google Shape;2526;p45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STRATEGY</a:t>
            </a:r>
            <a:endParaRPr/>
          </a:p>
        </p:txBody>
      </p:sp>
      <p:sp>
        <p:nvSpPr>
          <p:cNvPr id="2527" name="Google Shape;2527;p45"/>
          <p:cNvSpPr txBox="1">
            <a:spLocks noGrp="1"/>
          </p:cNvSpPr>
          <p:nvPr>
            <p:ph type="subTitle" idx="4294967295"/>
          </p:nvPr>
        </p:nvSpPr>
        <p:spPr>
          <a:xfrm flipH="1">
            <a:off x="818272" y="3294876"/>
            <a:ext cx="17256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VENUS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528" name="Google Shape;2528;p45"/>
          <p:cNvSpPr txBox="1">
            <a:spLocks noGrp="1"/>
          </p:cNvSpPr>
          <p:nvPr>
            <p:ph type="subTitle" idx="4294967295"/>
          </p:nvPr>
        </p:nvSpPr>
        <p:spPr>
          <a:xfrm flipH="1">
            <a:off x="818272" y="3754989"/>
            <a:ext cx="17256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</a:t>
            </a:r>
            <a:endParaRPr/>
          </a:p>
        </p:txBody>
      </p:sp>
      <p:sp>
        <p:nvSpPr>
          <p:cNvPr id="2529" name="Google Shape;2529;p45"/>
          <p:cNvSpPr txBox="1">
            <a:spLocks noGrp="1"/>
          </p:cNvSpPr>
          <p:nvPr>
            <p:ph type="subTitle" idx="4294967295"/>
          </p:nvPr>
        </p:nvSpPr>
        <p:spPr>
          <a:xfrm flipH="1">
            <a:off x="3982051" y="3294876"/>
            <a:ext cx="17256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EARTH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530" name="Google Shape;2530;p45"/>
          <p:cNvSpPr txBox="1">
            <a:spLocks noGrp="1"/>
          </p:cNvSpPr>
          <p:nvPr>
            <p:ph type="subTitle" idx="4294967295"/>
          </p:nvPr>
        </p:nvSpPr>
        <p:spPr>
          <a:xfrm flipH="1">
            <a:off x="3982051" y="3754989"/>
            <a:ext cx="17256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Earth is the planet with life</a:t>
            </a:r>
            <a:endParaRPr/>
          </a:p>
        </p:txBody>
      </p:sp>
      <p:cxnSp>
        <p:nvCxnSpPr>
          <p:cNvPr id="2531" name="Google Shape;2531;p45"/>
          <p:cNvCxnSpPr>
            <a:stCxn id="2532" idx="3"/>
            <a:endCxn id="2533" idx="1"/>
          </p:cNvCxnSpPr>
          <p:nvPr/>
        </p:nvCxnSpPr>
        <p:spPr>
          <a:xfrm>
            <a:off x="2252272" y="2926161"/>
            <a:ext cx="3603300" cy="0"/>
          </a:xfrm>
          <a:prstGeom prst="straightConnector1">
            <a:avLst/>
          </a:prstGeom>
          <a:noFill/>
          <a:ln w="9525" cap="rnd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32" name="Google Shape;2532;p45"/>
          <p:cNvSpPr/>
          <p:nvPr/>
        </p:nvSpPr>
        <p:spPr>
          <a:xfrm>
            <a:off x="1109872" y="2674761"/>
            <a:ext cx="1142400" cy="50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192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01</a:t>
            </a:r>
            <a:endParaRPr sz="18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534" name="Google Shape;2534;p45"/>
          <p:cNvSpPr/>
          <p:nvPr/>
        </p:nvSpPr>
        <p:spPr>
          <a:xfrm>
            <a:off x="2691756" y="2674761"/>
            <a:ext cx="1142400" cy="50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192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02</a:t>
            </a:r>
            <a:endParaRPr sz="18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535" name="Google Shape;2535;p45"/>
          <p:cNvSpPr/>
          <p:nvPr/>
        </p:nvSpPr>
        <p:spPr>
          <a:xfrm>
            <a:off x="4273651" y="2674761"/>
            <a:ext cx="1142400" cy="50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192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03</a:t>
            </a:r>
            <a:endParaRPr sz="18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533" name="Google Shape;2533;p45"/>
          <p:cNvSpPr/>
          <p:nvPr/>
        </p:nvSpPr>
        <p:spPr>
          <a:xfrm>
            <a:off x="5855547" y="2674761"/>
            <a:ext cx="1142400" cy="50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192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04</a:t>
            </a:r>
            <a:endParaRPr sz="18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536" name="Google Shape;2536;p45"/>
          <p:cNvSpPr txBox="1">
            <a:spLocks noGrp="1"/>
          </p:cNvSpPr>
          <p:nvPr>
            <p:ph type="subTitle" idx="4294967295"/>
          </p:nvPr>
        </p:nvSpPr>
        <p:spPr>
          <a:xfrm flipH="1">
            <a:off x="2400156" y="1474132"/>
            <a:ext cx="1725600" cy="53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MARS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537" name="Google Shape;2537;p45"/>
          <p:cNvSpPr txBox="1">
            <a:spLocks noGrp="1"/>
          </p:cNvSpPr>
          <p:nvPr>
            <p:ph type="subTitle" idx="4294967295"/>
          </p:nvPr>
        </p:nvSpPr>
        <p:spPr>
          <a:xfrm flipH="1">
            <a:off x="2400156" y="1931765"/>
            <a:ext cx="1725600" cy="58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very cold place</a:t>
            </a:r>
            <a:endParaRPr/>
          </a:p>
        </p:txBody>
      </p:sp>
      <p:sp>
        <p:nvSpPr>
          <p:cNvPr id="2538" name="Google Shape;2538;p45"/>
          <p:cNvSpPr txBox="1">
            <a:spLocks noGrp="1"/>
          </p:cNvSpPr>
          <p:nvPr>
            <p:ph type="subTitle" idx="4294967295"/>
          </p:nvPr>
        </p:nvSpPr>
        <p:spPr>
          <a:xfrm flipH="1">
            <a:off x="5563947" y="1474132"/>
            <a:ext cx="17256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PLUTO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539" name="Google Shape;2539;p45"/>
          <p:cNvSpPr txBox="1">
            <a:spLocks noGrp="1"/>
          </p:cNvSpPr>
          <p:nvPr>
            <p:ph type="subTitle" idx="4294967295"/>
          </p:nvPr>
        </p:nvSpPr>
        <p:spPr>
          <a:xfrm flipH="1">
            <a:off x="5563947" y="1931765"/>
            <a:ext cx="17256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Pluto is considered a dwarf planet</a:t>
            </a:r>
            <a:endParaRPr/>
          </a:p>
        </p:txBody>
      </p:sp>
      <p:grpSp>
        <p:nvGrpSpPr>
          <p:cNvPr id="2540" name="Google Shape;2540;p45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541" name="Google Shape;2541;p45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45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5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5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5" name="Google Shape;2545;p45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546" name="Google Shape;2546;p45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45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45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45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0" name="Google Shape;2550;p45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551" name="Google Shape;2551;p45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552" name="Google Shape;2552;p45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3" name="Google Shape;2553;p45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54" name="Google Shape;2554;p45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5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5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5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5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59" name="Google Shape;2559;p45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560" name="Google Shape;2560;p45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1" name="Google Shape;2561;p45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6" name="Google Shape;2566;p46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DESCRIPTION</a:t>
            </a:r>
            <a:endParaRPr/>
          </a:p>
        </p:txBody>
      </p:sp>
      <p:grpSp>
        <p:nvGrpSpPr>
          <p:cNvPr id="2567" name="Google Shape;2567;p46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568" name="Google Shape;2568;p46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6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6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6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2" name="Google Shape;2572;p46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573" name="Google Shape;2573;p46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6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6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6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7" name="Google Shape;2577;p46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578" name="Google Shape;2578;p46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579" name="Google Shape;2579;p46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0" name="Google Shape;2580;p46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81" name="Google Shape;2581;p46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6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6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46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46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86" name="Google Shape;2586;p46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587" name="Google Shape;2587;p46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8" name="Google Shape;2588;p46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89" name="Google Shape;2589;p46"/>
          <p:cNvSpPr/>
          <p:nvPr/>
        </p:nvSpPr>
        <p:spPr>
          <a:xfrm>
            <a:off x="4328168" y="1403475"/>
            <a:ext cx="502800" cy="506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192000" rIns="4570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A</a:t>
            </a:r>
            <a:endParaRPr sz="18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590" name="Google Shape;2590;p46"/>
          <p:cNvSpPr txBox="1">
            <a:spLocks noGrp="1"/>
          </p:cNvSpPr>
          <p:nvPr>
            <p:ph type="subTitle" idx="4294967295"/>
          </p:nvPr>
        </p:nvSpPr>
        <p:spPr>
          <a:xfrm>
            <a:off x="4946700" y="1247175"/>
            <a:ext cx="23433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MERCURY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591" name="Google Shape;2591;p46"/>
          <p:cNvSpPr/>
          <p:nvPr/>
        </p:nvSpPr>
        <p:spPr>
          <a:xfrm>
            <a:off x="4328168" y="2251939"/>
            <a:ext cx="502800" cy="506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192000" rIns="4570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B</a:t>
            </a:r>
            <a:endParaRPr sz="18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592" name="Google Shape;2592;p46"/>
          <p:cNvSpPr txBox="1">
            <a:spLocks noGrp="1"/>
          </p:cNvSpPr>
          <p:nvPr>
            <p:ph type="subTitle" idx="4294967295"/>
          </p:nvPr>
        </p:nvSpPr>
        <p:spPr>
          <a:xfrm>
            <a:off x="4946700" y="2095640"/>
            <a:ext cx="23433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MARS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593" name="Google Shape;2593;p46"/>
          <p:cNvSpPr/>
          <p:nvPr/>
        </p:nvSpPr>
        <p:spPr>
          <a:xfrm>
            <a:off x="4328168" y="3100403"/>
            <a:ext cx="502800" cy="506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192000" rIns="4570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</a:t>
            </a:r>
            <a:endParaRPr sz="18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594" name="Google Shape;2594;p46"/>
          <p:cNvSpPr txBox="1">
            <a:spLocks noGrp="1"/>
          </p:cNvSpPr>
          <p:nvPr>
            <p:ph type="subTitle" idx="4294967295"/>
          </p:nvPr>
        </p:nvSpPr>
        <p:spPr>
          <a:xfrm>
            <a:off x="4946700" y="2944106"/>
            <a:ext cx="23433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JUPITER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595" name="Google Shape;2595;p46"/>
          <p:cNvSpPr/>
          <p:nvPr/>
        </p:nvSpPr>
        <p:spPr>
          <a:xfrm>
            <a:off x="4328168" y="3948867"/>
            <a:ext cx="502800" cy="506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192000" rIns="4570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</a:t>
            </a:r>
            <a:endParaRPr sz="18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596" name="Google Shape;2596;p46"/>
          <p:cNvSpPr txBox="1">
            <a:spLocks noGrp="1"/>
          </p:cNvSpPr>
          <p:nvPr>
            <p:ph type="subTitle" idx="4294967295"/>
          </p:nvPr>
        </p:nvSpPr>
        <p:spPr>
          <a:xfrm>
            <a:off x="4946700" y="3792571"/>
            <a:ext cx="23433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NEPTUNE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597" name="Google Shape;2597;p46"/>
          <p:cNvSpPr txBox="1">
            <a:spLocks noGrp="1"/>
          </p:cNvSpPr>
          <p:nvPr>
            <p:ph type="subTitle" idx="4294967295"/>
          </p:nvPr>
        </p:nvSpPr>
        <p:spPr>
          <a:xfrm>
            <a:off x="4946700" y="1642379"/>
            <a:ext cx="2343300" cy="4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a small planet</a:t>
            </a:r>
            <a:endParaRPr/>
          </a:p>
        </p:txBody>
      </p:sp>
      <p:sp>
        <p:nvSpPr>
          <p:cNvPr id="2598" name="Google Shape;2598;p46"/>
          <p:cNvSpPr txBox="1">
            <a:spLocks noGrp="1"/>
          </p:cNvSpPr>
          <p:nvPr>
            <p:ph type="subTitle" idx="4294967295"/>
          </p:nvPr>
        </p:nvSpPr>
        <p:spPr>
          <a:xfrm>
            <a:off x="4946700" y="2490844"/>
            <a:ext cx="2343300" cy="4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 cold place</a:t>
            </a:r>
            <a:endParaRPr/>
          </a:p>
        </p:txBody>
      </p:sp>
      <p:sp>
        <p:nvSpPr>
          <p:cNvPr id="2599" name="Google Shape;2599;p46"/>
          <p:cNvSpPr txBox="1">
            <a:spLocks noGrp="1"/>
          </p:cNvSpPr>
          <p:nvPr>
            <p:ph type="subTitle" idx="4294967295"/>
          </p:nvPr>
        </p:nvSpPr>
        <p:spPr>
          <a:xfrm>
            <a:off x="4946700" y="3339310"/>
            <a:ext cx="2343300" cy="4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</a:t>
            </a:r>
            <a:endParaRPr/>
          </a:p>
        </p:txBody>
      </p:sp>
      <p:sp>
        <p:nvSpPr>
          <p:cNvPr id="2600" name="Google Shape;2600;p46"/>
          <p:cNvSpPr txBox="1">
            <a:spLocks noGrp="1"/>
          </p:cNvSpPr>
          <p:nvPr>
            <p:ph type="subTitle" idx="4294967295"/>
          </p:nvPr>
        </p:nvSpPr>
        <p:spPr>
          <a:xfrm>
            <a:off x="4946700" y="4187775"/>
            <a:ext cx="2343300" cy="4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an ice giant</a:t>
            </a:r>
            <a:endParaRPr/>
          </a:p>
        </p:txBody>
      </p:sp>
      <p:grpSp>
        <p:nvGrpSpPr>
          <p:cNvPr id="2601" name="Google Shape;2601;p46"/>
          <p:cNvGrpSpPr/>
          <p:nvPr/>
        </p:nvGrpSpPr>
        <p:grpSpPr>
          <a:xfrm>
            <a:off x="824783" y="1401446"/>
            <a:ext cx="2077168" cy="3054715"/>
            <a:chOff x="5982400" y="2633825"/>
            <a:chExt cx="481975" cy="708800"/>
          </a:xfrm>
        </p:grpSpPr>
        <p:sp>
          <p:nvSpPr>
            <p:cNvPr id="2602" name="Google Shape;2602;p46"/>
            <p:cNvSpPr/>
            <p:nvPr/>
          </p:nvSpPr>
          <p:spPr>
            <a:xfrm>
              <a:off x="5982400" y="2633825"/>
              <a:ext cx="481975" cy="708800"/>
            </a:xfrm>
            <a:custGeom>
              <a:avLst/>
              <a:gdLst/>
              <a:ahLst/>
              <a:cxnLst/>
              <a:rect l="l" t="t" r="r" b="b"/>
              <a:pathLst>
                <a:path w="19279" h="28352" extrusionOk="0">
                  <a:moveTo>
                    <a:pt x="434" y="0"/>
                  </a:moveTo>
                  <a:cubicBezTo>
                    <a:pt x="193" y="0"/>
                    <a:pt x="0" y="205"/>
                    <a:pt x="0" y="446"/>
                  </a:cubicBezTo>
                  <a:lnTo>
                    <a:pt x="0" y="27917"/>
                  </a:lnTo>
                  <a:cubicBezTo>
                    <a:pt x="0" y="28158"/>
                    <a:pt x="193" y="28351"/>
                    <a:pt x="434" y="28351"/>
                  </a:cubicBezTo>
                  <a:lnTo>
                    <a:pt x="18832" y="28351"/>
                  </a:lnTo>
                  <a:cubicBezTo>
                    <a:pt x="19073" y="28351"/>
                    <a:pt x="19278" y="28158"/>
                    <a:pt x="19278" y="27917"/>
                  </a:cubicBezTo>
                  <a:lnTo>
                    <a:pt x="19278" y="446"/>
                  </a:lnTo>
                  <a:cubicBezTo>
                    <a:pt x="19278" y="205"/>
                    <a:pt x="19073" y="0"/>
                    <a:pt x="188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6"/>
            <p:cNvSpPr/>
            <p:nvPr/>
          </p:nvSpPr>
          <p:spPr>
            <a:xfrm>
              <a:off x="6007550" y="2658461"/>
              <a:ext cx="431675" cy="391925"/>
            </a:xfrm>
            <a:custGeom>
              <a:avLst/>
              <a:gdLst/>
              <a:ahLst/>
              <a:cxnLst/>
              <a:rect l="l" t="t" r="r" b="b"/>
              <a:pathLst>
                <a:path w="17267" h="15677" extrusionOk="0">
                  <a:moveTo>
                    <a:pt x="434" y="1"/>
                  </a:moveTo>
                  <a:cubicBezTo>
                    <a:pt x="193" y="1"/>
                    <a:pt x="0" y="206"/>
                    <a:pt x="0" y="447"/>
                  </a:cubicBezTo>
                  <a:lnTo>
                    <a:pt x="0" y="15231"/>
                  </a:lnTo>
                  <a:cubicBezTo>
                    <a:pt x="0" y="15472"/>
                    <a:pt x="193" y="15676"/>
                    <a:pt x="434" y="15676"/>
                  </a:cubicBezTo>
                  <a:lnTo>
                    <a:pt x="16832" y="15676"/>
                  </a:lnTo>
                  <a:cubicBezTo>
                    <a:pt x="17073" y="15676"/>
                    <a:pt x="17266" y="15472"/>
                    <a:pt x="17266" y="15231"/>
                  </a:cubicBezTo>
                  <a:lnTo>
                    <a:pt x="17266" y="447"/>
                  </a:lnTo>
                  <a:cubicBezTo>
                    <a:pt x="17266" y="206"/>
                    <a:pt x="17073" y="1"/>
                    <a:pt x="16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6"/>
            <p:cNvSpPr/>
            <p:nvPr/>
          </p:nvSpPr>
          <p:spPr>
            <a:xfrm>
              <a:off x="6025989" y="2679560"/>
              <a:ext cx="394797" cy="347025"/>
            </a:xfrm>
            <a:custGeom>
              <a:avLst/>
              <a:gdLst/>
              <a:ahLst/>
              <a:cxnLst/>
              <a:rect l="l" t="t" r="r" b="b"/>
              <a:pathLst>
                <a:path w="13194" h="13881" extrusionOk="0">
                  <a:moveTo>
                    <a:pt x="0" y="0"/>
                  </a:moveTo>
                  <a:lnTo>
                    <a:pt x="0" y="13881"/>
                  </a:lnTo>
                  <a:lnTo>
                    <a:pt x="13194" y="13881"/>
                  </a:lnTo>
                  <a:lnTo>
                    <a:pt x="131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6"/>
            <p:cNvSpPr/>
            <p:nvPr/>
          </p:nvSpPr>
          <p:spPr>
            <a:xfrm>
              <a:off x="6024550" y="3109450"/>
              <a:ext cx="106975" cy="106950"/>
            </a:xfrm>
            <a:custGeom>
              <a:avLst/>
              <a:gdLst/>
              <a:ahLst/>
              <a:cxnLst/>
              <a:rect l="l" t="t" r="r" b="b"/>
              <a:pathLst>
                <a:path w="4279" h="4278" extrusionOk="0">
                  <a:moveTo>
                    <a:pt x="2134" y="0"/>
                  </a:moveTo>
                  <a:cubicBezTo>
                    <a:pt x="953" y="0"/>
                    <a:pt x="1" y="952"/>
                    <a:pt x="1" y="2133"/>
                  </a:cubicBezTo>
                  <a:cubicBezTo>
                    <a:pt x="1" y="3314"/>
                    <a:pt x="953" y="4278"/>
                    <a:pt x="2134" y="4278"/>
                  </a:cubicBezTo>
                  <a:cubicBezTo>
                    <a:pt x="3314" y="4278"/>
                    <a:pt x="4278" y="3314"/>
                    <a:pt x="4278" y="2133"/>
                  </a:cubicBezTo>
                  <a:cubicBezTo>
                    <a:pt x="4278" y="952"/>
                    <a:pt x="3314" y="0"/>
                    <a:pt x="21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6"/>
            <p:cNvSpPr/>
            <p:nvPr/>
          </p:nvSpPr>
          <p:spPr>
            <a:xfrm>
              <a:off x="6028175" y="3113050"/>
              <a:ext cx="99425" cy="99450"/>
            </a:xfrm>
            <a:custGeom>
              <a:avLst/>
              <a:gdLst/>
              <a:ahLst/>
              <a:cxnLst/>
              <a:rect l="l" t="t" r="r" b="b"/>
              <a:pathLst>
                <a:path w="3977" h="3978" extrusionOk="0">
                  <a:moveTo>
                    <a:pt x="1989" y="1"/>
                  </a:moveTo>
                  <a:cubicBezTo>
                    <a:pt x="892" y="1"/>
                    <a:pt x="1" y="893"/>
                    <a:pt x="1" y="1989"/>
                  </a:cubicBezTo>
                  <a:cubicBezTo>
                    <a:pt x="1" y="3085"/>
                    <a:pt x="892" y="3977"/>
                    <a:pt x="1989" y="3977"/>
                  </a:cubicBezTo>
                  <a:cubicBezTo>
                    <a:pt x="3085" y="3977"/>
                    <a:pt x="3977" y="3085"/>
                    <a:pt x="3977" y="1989"/>
                  </a:cubicBezTo>
                  <a:cubicBezTo>
                    <a:pt x="3977" y="893"/>
                    <a:pt x="3085" y="1"/>
                    <a:pt x="19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6"/>
            <p:cNvSpPr/>
            <p:nvPr/>
          </p:nvSpPr>
          <p:spPr>
            <a:xfrm>
              <a:off x="6040225" y="3125100"/>
              <a:ext cx="75325" cy="75350"/>
            </a:xfrm>
            <a:custGeom>
              <a:avLst/>
              <a:gdLst/>
              <a:ahLst/>
              <a:cxnLst/>
              <a:rect l="l" t="t" r="r" b="b"/>
              <a:pathLst>
                <a:path w="3013" h="3014" extrusionOk="0">
                  <a:moveTo>
                    <a:pt x="1507" y="1"/>
                  </a:moveTo>
                  <a:cubicBezTo>
                    <a:pt x="675" y="1"/>
                    <a:pt x="1" y="676"/>
                    <a:pt x="1" y="1507"/>
                  </a:cubicBezTo>
                  <a:cubicBezTo>
                    <a:pt x="1" y="2338"/>
                    <a:pt x="675" y="3013"/>
                    <a:pt x="1507" y="3013"/>
                  </a:cubicBezTo>
                  <a:cubicBezTo>
                    <a:pt x="2338" y="3013"/>
                    <a:pt x="3013" y="2338"/>
                    <a:pt x="3013" y="1507"/>
                  </a:cubicBezTo>
                  <a:cubicBezTo>
                    <a:pt x="3013" y="676"/>
                    <a:pt x="2338" y="1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6"/>
            <p:cNvSpPr/>
            <p:nvPr/>
          </p:nvSpPr>
          <p:spPr>
            <a:xfrm>
              <a:off x="6044150" y="3129025"/>
              <a:ext cx="67500" cy="67500"/>
            </a:xfrm>
            <a:custGeom>
              <a:avLst/>
              <a:gdLst/>
              <a:ahLst/>
              <a:cxnLst/>
              <a:rect l="l" t="t" r="r" b="b"/>
              <a:pathLst>
                <a:path w="2700" h="2700" extrusionOk="0">
                  <a:moveTo>
                    <a:pt x="1350" y="0"/>
                  </a:moveTo>
                  <a:cubicBezTo>
                    <a:pt x="603" y="0"/>
                    <a:pt x="0" y="603"/>
                    <a:pt x="0" y="1350"/>
                  </a:cubicBezTo>
                  <a:cubicBezTo>
                    <a:pt x="0" y="2097"/>
                    <a:pt x="603" y="2699"/>
                    <a:pt x="1350" y="2699"/>
                  </a:cubicBezTo>
                  <a:cubicBezTo>
                    <a:pt x="2097" y="2699"/>
                    <a:pt x="2699" y="2097"/>
                    <a:pt x="2699" y="1350"/>
                  </a:cubicBezTo>
                  <a:cubicBezTo>
                    <a:pt x="2699" y="603"/>
                    <a:pt x="2097" y="0"/>
                    <a:pt x="13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6"/>
            <p:cNvSpPr/>
            <p:nvPr/>
          </p:nvSpPr>
          <p:spPr>
            <a:xfrm>
              <a:off x="6056200" y="3141075"/>
              <a:ext cx="43400" cy="43400"/>
            </a:xfrm>
            <a:custGeom>
              <a:avLst/>
              <a:gdLst/>
              <a:ahLst/>
              <a:cxnLst/>
              <a:rect l="l" t="t" r="r" b="b"/>
              <a:pathLst>
                <a:path w="1736" h="1736" extrusionOk="0">
                  <a:moveTo>
                    <a:pt x="868" y="0"/>
                  </a:moveTo>
                  <a:cubicBezTo>
                    <a:pt x="386" y="0"/>
                    <a:pt x="0" y="386"/>
                    <a:pt x="0" y="868"/>
                  </a:cubicBezTo>
                  <a:cubicBezTo>
                    <a:pt x="0" y="1350"/>
                    <a:pt x="398" y="1735"/>
                    <a:pt x="868" y="1735"/>
                  </a:cubicBezTo>
                  <a:cubicBezTo>
                    <a:pt x="1350" y="1735"/>
                    <a:pt x="1735" y="1350"/>
                    <a:pt x="1735" y="868"/>
                  </a:cubicBezTo>
                  <a:cubicBezTo>
                    <a:pt x="1735" y="386"/>
                    <a:pt x="1350" y="0"/>
                    <a:pt x="8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6"/>
            <p:cNvSpPr/>
            <p:nvPr/>
          </p:nvSpPr>
          <p:spPr>
            <a:xfrm>
              <a:off x="6050175" y="3254025"/>
              <a:ext cx="15375" cy="13300"/>
            </a:xfrm>
            <a:custGeom>
              <a:avLst/>
              <a:gdLst/>
              <a:ahLst/>
              <a:cxnLst/>
              <a:rect l="l" t="t" r="r" b="b"/>
              <a:pathLst>
                <a:path w="615" h="532" extrusionOk="0">
                  <a:moveTo>
                    <a:pt x="307" y="0"/>
                  </a:moveTo>
                  <a:cubicBezTo>
                    <a:pt x="217" y="0"/>
                    <a:pt x="132" y="46"/>
                    <a:pt x="84" y="133"/>
                  </a:cubicBezTo>
                  <a:cubicBezTo>
                    <a:pt x="0" y="254"/>
                    <a:pt x="48" y="422"/>
                    <a:pt x="181" y="495"/>
                  </a:cubicBezTo>
                  <a:cubicBezTo>
                    <a:pt x="222" y="519"/>
                    <a:pt x="268" y="531"/>
                    <a:pt x="315" y="531"/>
                  </a:cubicBezTo>
                  <a:cubicBezTo>
                    <a:pt x="405" y="531"/>
                    <a:pt x="495" y="486"/>
                    <a:pt x="542" y="398"/>
                  </a:cubicBezTo>
                  <a:cubicBezTo>
                    <a:pt x="615" y="266"/>
                    <a:pt x="566" y="109"/>
                    <a:pt x="446" y="37"/>
                  </a:cubicBezTo>
                  <a:cubicBezTo>
                    <a:pt x="401" y="12"/>
                    <a:pt x="353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6"/>
            <p:cNvSpPr/>
            <p:nvPr/>
          </p:nvSpPr>
          <p:spPr>
            <a:xfrm>
              <a:off x="6050175" y="3277575"/>
              <a:ext cx="15375" cy="13475"/>
            </a:xfrm>
            <a:custGeom>
              <a:avLst/>
              <a:gdLst/>
              <a:ahLst/>
              <a:cxnLst/>
              <a:rect l="l" t="t" r="r" b="b"/>
              <a:pathLst>
                <a:path w="615" h="539" extrusionOk="0">
                  <a:moveTo>
                    <a:pt x="307" y="1"/>
                  </a:moveTo>
                  <a:cubicBezTo>
                    <a:pt x="263" y="1"/>
                    <a:pt x="219" y="12"/>
                    <a:pt x="181" y="35"/>
                  </a:cubicBezTo>
                  <a:cubicBezTo>
                    <a:pt x="48" y="107"/>
                    <a:pt x="0" y="276"/>
                    <a:pt x="84" y="396"/>
                  </a:cubicBezTo>
                  <a:cubicBezTo>
                    <a:pt x="134" y="487"/>
                    <a:pt x="223" y="538"/>
                    <a:pt x="317" y="538"/>
                  </a:cubicBezTo>
                  <a:cubicBezTo>
                    <a:pt x="360" y="538"/>
                    <a:pt x="404" y="527"/>
                    <a:pt x="446" y="505"/>
                  </a:cubicBezTo>
                  <a:cubicBezTo>
                    <a:pt x="566" y="420"/>
                    <a:pt x="615" y="264"/>
                    <a:pt x="542" y="131"/>
                  </a:cubicBezTo>
                  <a:cubicBezTo>
                    <a:pt x="493" y="49"/>
                    <a:pt x="400" y="1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6"/>
            <p:cNvSpPr/>
            <p:nvPr/>
          </p:nvSpPr>
          <p:spPr>
            <a:xfrm>
              <a:off x="6071850" y="3289575"/>
              <a:ext cx="13275" cy="13275"/>
            </a:xfrm>
            <a:custGeom>
              <a:avLst/>
              <a:gdLst/>
              <a:ahLst/>
              <a:cxnLst/>
              <a:rect l="l" t="t" r="r" b="b"/>
              <a:pathLst>
                <a:path w="531" h="531" extrusionOk="0">
                  <a:moveTo>
                    <a:pt x="266" y="1"/>
                  </a:moveTo>
                  <a:cubicBezTo>
                    <a:pt x="109" y="1"/>
                    <a:pt x="1" y="109"/>
                    <a:pt x="1" y="266"/>
                  </a:cubicBezTo>
                  <a:cubicBezTo>
                    <a:pt x="1" y="410"/>
                    <a:pt x="109" y="531"/>
                    <a:pt x="266" y="531"/>
                  </a:cubicBezTo>
                  <a:cubicBezTo>
                    <a:pt x="410" y="531"/>
                    <a:pt x="531" y="410"/>
                    <a:pt x="531" y="266"/>
                  </a:cubicBezTo>
                  <a:cubicBezTo>
                    <a:pt x="531" y="109"/>
                    <a:pt x="410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6"/>
            <p:cNvSpPr/>
            <p:nvPr/>
          </p:nvSpPr>
          <p:spPr>
            <a:xfrm>
              <a:off x="6091125" y="3277575"/>
              <a:ext cx="15400" cy="13475"/>
            </a:xfrm>
            <a:custGeom>
              <a:avLst/>
              <a:gdLst/>
              <a:ahLst/>
              <a:cxnLst/>
              <a:rect l="l" t="t" r="r" b="b"/>
              <a:pathLst>
                <a:path w="616" h="539" extrusionOk="0">
                  <a:moveTo>
                    <a:pt x="315" y="1"/>
                  </a:moveTo>
                  <a:cubicBezTo>
                    <a:pt x="222" y="1"/>
                    <a:pt x="134" y="49"/>
                    <a:pt x="85" y="131"/>
                  </a:cubicBezTo>
                  <a:cubicBezTo>
                    <a:pt x="1" y="264"/>
                    <a:pt x="49" y="420"/>
                    <a:pt x="182" y="505"/>
                  </a:cubicBezTo>
                  <a:cubicBezTo>
                    <a:pt x="219" y="527"/>
                    <a:pt x="262" y="538"/>
                    <a:pt x="305" y="538"/>
                  </a:cubicBezTo>
                  <a:cubicBezTo>
                    <a:pt x="399" y="538"/>
                    <a:pt x="493" y="487"/>
                    <a:pt x="543" y="396"/>
                  </a:cubicBezTo>
                  <a:cubicBezTo>
                    <a:pt x="615" y="276"/>
                    <a:pt x="567" y="107"/>
                    <a:pt x="447" y="35"/>
                  </a:cubicBezTo>
                  <a:cubicBezTo>
                    <a:pt x="404" y="12"/>
                    <a:pt x="359" y="1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6"/>
            <p:cNvSpPr/>
            <p:nvPr/>
          </p:nvSpPr>
          <p:spPr>
            <a:xfrm>
              <a:off x="6091125" y="3254025"/>
              <a:ext cx="15400" cy="13300"/>
            </a:xfrm>
            <a:custGeom>
              <a:avLst/>
              <a:gdLst/>
              <a:ahLst/>
              <a:cxnLst/>
              <a:rect l="l" t="t" r="r" b="b"/>
              <a:pathLst>
                <a:path w="616" h="532" extrusionOk="0">
                  <a:moveTo>
                    <a:pt x="315" y="0"/>
                  </a:moveTo>
                  <a:cubicBezTo>
                    <a:pt x="269" y="0"/>
                    <a:pt x="222" y="12"/>
                    <a:pt x="182" y="37"/>
                  </a:cubicBezTo>
                  <a:cubicBezTo>
                    <a:pt x="49" y="109"/>
                    <a:pt x="1" y="266"/>
                    <a:pt x="85" y="398"/>
                  </a:cubicBezTo>
                  <a:cubicBezTo>
                    <a:pt x="133" y="486"/>
                    <a:pt x="217" y="531"/>
                    <a:pt x="307" y="531"/>
                  </a:cubicBezTo>
                  <a:cubicBezTo>
                    <a:pt x="354" y="531"/>
                    <a:pt x="402" y="519"/>
                    <a:pt x="447" y="495"/>
                  </a:cubicBezTo>
                  <a:cubicBezTo>
                    <a:pt x="567" y="422"/>
                    <a:pt x="615" y="254"/>
                    <a:pt x="543" y="133"/>
                  </a:cubicBezTo>
                  <a:cubicBezTo>
                    <a:pt x="495" y="46"/>
                    <a:pt x="405" y="0"/>
                    <a:pt x="3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6"/>
            <p:cNvSpPr/>
            <p:nvPr/>
          </p:nvSpPr>
          <p:spPr>
            <a:xfrm>
              <a:off x="6071850" y="3265775"/>
              <a:ext cx="13275" cy="13275"/>
            </a:xfrm>
            <a:custGeom>
              <a:avLst/>
              <a:gdLst/>
              <a:ahLst/>
              <a:cxnLst/>
              <a:rect l="l" t="t" r="r" b="b"/>
              <a:pathLst>
                <a:path w="531" h="531" extrusionOk="0">
                  <a:moveTo>
                    <a:pt x="266" y="1"/>
                  </a:moveTo>
                  <a:cubicBezTo>
                    <a:pt x="121" y="1"/>
                    <a:pt x="1" y="121"/>
                    <a:pt x="1" y="266"/>
                  </a:cubicBezTo>
                  <a:cubicBezTo>
                    <a:pt x="1" y="410"/>
                    <a:pt x="121" y="531"/>
                    <a:pt x="266" y="531"/>
                  </a:cubicBezTo>
                  <a:cubicBezTo>
                    <a:pt x="410" y="531"/>
                    <a:pt x="531" y="410"/>
                    <a:pt x="531" y="266"/>
                  </a:cubicBezTo>
                  <a:cubicBezTo>
                    <a:pt x="531" y="121"/>
                    <a:pt x="410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6"/>
            <p:cNvSpPr/>
            <p:nvPr/>
          </p:nvSpPr>
          <p:spPr>
            <a:xfrm>
              <a:off x="6071850" y="3241975"/>
              <a:ext cx="13275" cy="13575"/>
            </a:xfrm>
            <a:custGeom>
              <a:avLst/>
              <a:gdLst/>
              <a:ahLst/>
              <a:cxnLst/>
              <a:rect l="l" t="t" r="r" b="b"/>
              <a:pathLst>
                <a:path w="531" h="543" extrusionOk="0">
                  <a:moveTo>
                    <a:pt x="266" y="1"/>
                  </a:moveTo>
                  <a:cubicBezTo>
                    <a:pt x="121" y="1"/>
                    <a:pt x="1" y="121"/>
                    <a:pt x="1" y="278"/>
                  </a:cubicBezTo>
                  <a:cubicBezTo>
                    <a:pt x="1" y="423"/>
                    <a:pt x="121" y="543"/>
                    <a:pt x="266" y="543"/>
                  </a:cubicBezTo>
                  <a:cubicBezTo>
                    <a:pt x="410" y="543"/>
                    <a:pt x="531" y="423"/>
                    <a:pt x="531" y="278"/>
                  </a:cubicBezTo>
                  <a:cubicBezTo>
                    <a:pt x="531" y="121"/>
                    <a:pt x="410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6"/>
            <p:cNvSpPr/>
            <p:nvPr/>
          </p:nvSpPr>
          <p:spPr>
            <a:xfrm>
              <a:off x="6253800" y="3095600"/>
              <a:ext cx="172025" cy="171700"/>
            </a:xfrm>
            <a:custGeom>
              <a:avLst/>
              <a:gdLst/>
              <a:ahLst/>
              <a:cxnLst/>
              <a:rect l="l" t="t" r="r" b="b"/>
              <a:pathLst>
                <a:path w="6881" h="6868" extrusionOk="0">
                  <a:moveTo>
                    <a:pt x="1169" y="0"/>
                  </a:moveTo>
                  <a:cubicBezTo>
                    <a:pt x="518" y="0"/>
                    <a:pt x="0" y="530"/>
                    <a:pt x="0" y="1169"/>
                  </a:cubicBezTo>
                  <a:lnTo>
                    <a:pt x="0" y="5699"/>
                  </a:lnTo>
                  <a:cubicBezTo>
                    <a:pt x="0" y="6350"/>
                    <a:pt x="518" y="6868"/>
                    <a:pt x="1169" y="6868"/>
                  </a:cubicBezTo>
                  <a:lnTo>
                    <a:pt x="5711" y="6868"/>
                  </a:lnTo>
                  <a:cubicBezTo>
                    <a:pt x="6362" y="6868"/>
                    <a:pt x="6880" y="6350"/>
                    <a:pt x="6880" y="5699"/>
                  </a:cubicBezTo>
                  <a:lnTo>
                    <a:pt x="6880" y="1169"/>
                  </a:lnTo>
                  <a:cubicBezTo>
                    <a:pt x="6880" y="530"/>
                    <a:pt x="6362" y="0"/>
                    <a:pt x="57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6"/>
            <p:cNvSpPr/>
            <p:nvPr/>
          </p:nvSpPr>
          <p:spPr>
            <a:xfrm>
              <a:off x="6272175" y="3112150"/>
              <a:ext cx="63875" cy="63900"/>
            </a:xfrm>
            <a:custGeom>
              <a:avLst/>
              <a:gdLst/>
              <a:ahLst/>
              <a:cxnLst/>
              <a:rect l="l" t="t" r="r" b="b"/>
              <a:pathLst>
                <a:path w="2555" h="2556" extrusionOk="0">
                  <a:moveTo>
                    <a:pt x="1277" y="1"/>
                  </a:moveTo>
                  <a:cubicBezTo>
                    <a:pt x="578" y="1"/>
                    <a:pt x="0" y="579"/>
                    <a:pt x="0" y="1278"/>
                  </a:cubicBezTo>
                  <a:cubicBezTo>
                    <a:pt x="0" y="1977"/>
                    <a:pt x="578" y="2555"/>
                    <a:pt x="1277" y="2555"/>
                  </a:cubicBezTo>
                  <a:cubicBezTo>
                    <a:pt x="1976" y="2555"/>
                    <a:pt x="2554" y="1977"/>
                    <a:pt x="2554" y="1278"/>
                  </a:cubicBezTo>
                  <a:cubicBezTo>
                    <a:pt x="2554" y="579"/>
                    <a:pt x="1976" y="1"/>
                    <a:pt x="12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6"/>
            <p:cNvSpPr/>
            <p:nvPr/>
          </p:nvSpPr>
          <p:spPr>
            <a:xfrm>
              <a:off x="6274575" y="3114575"/>
              <a:ext cx="59375" cy="59350"/>
            </a:xfrm>
            <a:custGeom>
              <a:avLst/>
              <a:gdLst/>
              <a:ahLst/>
              <a:cxnLst/>
              <a:rect l="l" t="t" r="r" b="b"/>
              <a:pathLst>
                <a:path w="2375" h="2374" extrusionOk="0">
                  <a:moveTo>
                    <a:pt x="1181" y="0"/>
                  </a:moveTo>
                  <a:cubicBezTo>
                    <a:pt x="531" y="0"/>
                    <a:pt x="1" y="530"/>
                    <a:pt x="1" y="1181"/>
                  </a:cubicBezTo>
                  <a:cubicBezTo>
                    <a:pt x="1" y="1832"/>
                    <a:pt x="531" y="2374"/>
                    <a:pt x="1181" y="2374"/>
                  </a:cubicBezTo>
                  <a:cubicBezTo>
                    <a:pt x="1832" y="2374"/>
                    <a:pt x="2374" y="1832"/>
                    <a:pt x="2374" y="1181"/>
                  </a:cubicBezTo>
                  <a:cubicBezTo>
                    <a:pt x="2374" y="530"/>
                    <a:pt x="1832" y="0"/>
                    <a:pt x="1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6"/>
            <p:cNvSpPr/>
            <p:nvPr/>
          </p:nvSpPr>
          <p:spPr>
            <a:xfrm>
              <a:off x="6283925" y="3123900"/>
              <a:ext cx="40675" cy="40700"/>
            </a:xfrm>
            <a:custGeom>
              <a:avLst/>
              <a:gdLst/>
              <a:ahLst/>
              <a:cxnLst/>
              <a:rect l="l" t="t" r="r" b="b"/>
              <a:pathLst>
                <a:path w="1627" h="1628" extrusionOk="0">
                  <a:moveTo>
                    <a:pt x="807" y="1"/>
                  </a:moveTo>
                  <a:cubicBezTo>
                    <a:pt x="361" y="1"/>
                    <a:pt x="0" y="362"/>
                    <a:pt x="0" y="808"/>
                  </a:cubicBezTo>
                  <a:cubicBezTo>
                    <a:pt x="0" y="1254"/>
                    <a:pt x="361" y="1627"/>
                    <a:pt x="807" y="1627"/>
                  </a:cubicBezTo>
                  <a:cubicBezTo>
                    <a:pt x="1253" y="1627"/>
                    <a:pt x="1627" y="1254"/>
                    <a:pt x="1627" y="808"/>
                  </a:cubicBezTo>
                  <a:cubicBezTo>
                    <a:pt x="1627" y="362"/>
                    <a:pt x="1253" y="1"/>
                    <a:pt x="8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6"/>
            <p:cNvSpPr/>
            <p:nvPr/>
          </p:nvSpPr>
          <p:spPr>
            <a:xfrm>
              <a:off x="6291150" y="3131125"/>
              <a:ext cx="25925" cy="25950"/>
            </a:xfrm>
            <a:custGeom>
              <a:avLst/>
              <a:gdLst/>
              <a:ahLst/>
              <a:cxnLst/>
              <a:rect l="l" t="t" r="r" b="b"/>
              <a:pathLst>
                <a:path w="1037" h="1038" extrusionOk="0">
                  <a:moveTo>
                    <a:pt x="518" y="1"/>
                  </a:moveTo>
                  <a:cubicBezTo>
                    <a:pt x="229" y="1"/>
                    <a:pt x="0" y="230"/>
                    <a:pt x="0" y="519"/>
                  </a:cubicBezTo>
                  <a:cubicBezTo>
                    <a:pt x="0" y="808"/>
                    <a:pt x="229" y="1037"/>
                    <a:pt x="518" y="1037"/>
                  </a:cubicBezTo>
                  <a:cubicBezTo>
                    <a:pt x="807" y="1037"/>
                    <a:pt x="1036" y="808"/>
                    <a:pt x="1036" y="519"/>
                  </a:cubicBezTo>
                  <a:cubicBezTo>
                    <a:pt x="1036" y="230"/>
                    <a:pt x="807" y="1"/>
                    <a:pt x="5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6"/>
            <p:cNvSpPr/>
            <p:nvPr/>
          </p:nvSpPr>
          <p:spPr>
            <a:xfrm>
              <a:off x="6342950" y="3112150"/>
              <a:ext cx="64175" cy="63600"/>
            </a:xfrm>
            <a:custGeom>
              <a:avLst/>
              <a:gdLst/>
              <a:ahLst/>
              <a:cxnLst/>
              <a:rect l="l" t="t" r="r" b="b"/>
              <a:pathLst>
                <a:path w="2567" h="2544" extrusionOk="0">
                  <a:moveTo>
                    <a:pt x="1280" y="1"/>
                  </a:moveTo>
                  <a:cubicBezTo>
                    <a:pt x="591" y="1"/>
                    <a:pt x="25" y="562"/>
                    <a:pt x="13" y="1254"/>
                  </a:cubicBezTo>
                  <a:cubicBezTo>
                    <a:pt x="1" y="1965"/>
                    <a:pt x="567" y="2543"/>
                    <a:pt x="1266" y="2543"/>
                  </a:cubicBezTo>
                  <a:cubicBezTo>
                    <a:pt x="1273" y="2543"/>
                    <a:pt x="1281" y="2543"/>
                    <a:pt x="1288" y="2543"/>
                  </a:cubicBezTo>
                  <a:cubicBezTo>
                    <a:pt x="1989" y="2543"/>
                    <a:pt x="2555" y="1982"/>
                    <a:pt x="2555" y="1290"/>
                  </a:cubicBezTo>
                  <a:cubicBezTo>
                    <a:pt x="2567" y="591"/>
                    <a:pt x="2001" y="13"/>
                    <a:pt x="1302" y="1"/>
                  </a:cubicBezTo>
                  <a:cubicBezTo>
                    <a:pt x="1295" y="1"/>
                    <a:pt x="1287" y="1"/>
                    <a:pt x="12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6"/>
            <p:cNvSpPr/>
            <p:nvPr/>
          </p:nvSpPr>
          <p:spPr>
            <a:xfrm>
              <a:off x="6345350" y="3114850"/>
              <a:ext cx="59975" cy="59400"/>
            </a:xfrm>
            <a:custGeom>
              <a:avLst/>
              <a:gdLst/>
              <a:ahLst/>
              <a:cxnLst/>
              <a:rect l="l" t="t" r="r" b="b"/>
              <a:pathLst>
                <a:path w="2399" h="2376" extrusionOk="0">
                  <a:moveTo>
                    <a:pt x="1204" y="1"/>
                  </a:moveTo>
                  <a:cubicBezTo>
                    <a:pt x="1197" y="1"/>
                    <a:pt x="1189" y="1"/>
                    <a:pt x="1182" y="1"/>
                  </a:cubicBezTo>
                  <a:cubicBezTo>
                    <a:pt x="531" y="13"/>
                    <a:pt x="1" y="543"/>
                    <a:pt x="13" y="1206"/>
                  </a:cubicBezTo>
                  <a:cubicBezTo>
                    <a:pt x="25" y="1849"/>
                    <a:pt x="543" y="2375"/>
                    <a:pt x="1196" y="2375"/>
                  </a:cubicBezTo>
                  <a:cubicBezTo>
                    <a:pt x="1203" y="2375"/>
                    <a:pt x="1211" y="2375"/>
                    <a:pt x="1218" y="2375"/>
                  </a:cubicBezTo>
                  <a:cubicBezTo>
                    <a:pt x="1869" y="2363"/>
                    <a:pt x="2399" y="1821"/>
                    <a:pt x="2387" y="1170"/>
                  </a:cubicBezTo>
                  <a:cubicBezTo>
                    <a:pt x="2375" y="527"/>
                    <a:pt x="1856" y="1"/>
                    <a:pt x="12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6"/>
            <p:cNvSpPr/>
            <p:nvPr/>
          </p:nvSpPr>
          <p:spPr>
            <a:xfrm>
              <a:off x="6355000" y="3123900"/>
              <a:ext cx="40700" cy="40700"/>
            </a:xfrm>
            <a:custGeom>
              <a:avLst/>
              <a:gdLst/>
              <a:ahLst/>
              <a:cxnLst/>
              <a:rect l="l" t="t" r="r" b="b"/>
              <a:pathLst>
                <a:path w="1628" h="1628" extrusionOk="0">
                  <a:moveTo>
                    <a:pt x="820" y="1"/>
                  </a:moveTo>
                  <a:cubicBezTo>
                    <a:pt x="374" y="1"/>
                    <a:pt x="1" y="362"/>
                    <a:pt x="1" y="808"/>
                  </a:cubicBezTo>
                  <a:cubicBezTo>
                    <a:pt x="1" y="1254"/>
                    <a:pt x="374" y="1627"/>
                    <a:pt x="820" y="1627"/>
                  </a:cubicBezTo>
                  <a:cubicBezTo>
                    <a:pt x="1266" y="1627"/>
                    <a:pt x="1627" y="1254"/>
                    <a:pt x="1627" y="808"/>
                  </a:cubicBezTo>
                  <a:cubicBezTo>
                    <a:pt x="1627" y="362"/>
                    <a:pt x="1266" y="1"/>
                    <a:pt x="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6"/>
            <p:cNvSpPr/>
            <p:nvPr/>
          </p:nvSpPr>
          <p:spPr>
            <a:xfrm>
              <a:off x="6362225" y="3131125"/>
              <a:ext cx="26225" cy="25950"/>
            </a:xfrm>
            <a:custGeom>
              <a:avLst/>
              <a:gdLst/>
              <a:ahLst/>
              <a:cxnLst/>
              <a:rect l="l" t="t" r="r" b="b"/>
              <a:pathLst>
                <a:path w="1049" h="1038" extrusionOk="0">
                  <a:moveTo>
                    <a:pt x="531" y="1"/>
                  </a:moveTo>
                  <a:cubicBezTo>
                    <a:pt x="242" y="1"/>
                    <a:pt x="1" y="230"/>
                    <a:pt x="1" y="519"/>
                  </a:cubicBezTo>
                  <a:cubicBezTo>
                    <a:pt x="1" y="808"/>
                    <a:pt x="242" y="1037"/>
                    <a:pt x="531" y="1037"/>
                  </a:cubicBezTo>
                  <a:cubicBezTo>
                    <a:pt x="820" y="1037"/>
                    <a:pt x="1049" y="808"/>
                    <a:pt x="1049" y="519"/>
                  </a:cubicBezTo>
                  <a:cubicBezTo>
                    <a:pt x="1049" y="230"/>
                    <a:pt x="820" y="1"/>
                    <a:pt x="5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6"/>
            <p:cNvSpPr/>
            <p:nvPr/>
          </p:nvSpPr>
          <p:spPr>
            <a:xfrm>
              <a:off x="6272175" y="3184450"/>
              <a:ext cx="63875" cy="63875"/>
            </a:xfrm>
            <a:custGeom>
              <a:avLst/>
              <a:gdLst/>
              <a:ahLst/>
              <a:cxnLst/>
              <a:rect l="l" t="t" r="r" b="b"/>
              <a:pathLst>
                <a:path w="2555" h="2555" extrusionOk="0">
                  <a:moveTo>
                    <a:pt x="1277" y="0"/>
                  </a:moveTo>
                  <a:cubicBezTo>
                    <a:pt x="578" y="0"/>
                    <a:pt x="0" y="579"/>
                    <a:pt x="0" y="1278"/>
                  </a:cubicBezTo>
                  <a:cubicBezTo>
                    <a:pt x="0" y="1976"/>
                    <a:pt x="578" y="2555"/>
                    <a:pt x="1277" y="2555"/>
                  </a:cubicBezTo>
                  <a:cubicBezTo>
                    <a:pt x="1976" y="2555"/>
                    <a:pt x="2554" y="1976"/>
                    <a:pt x="2554" y="1278"/>
                  </a:cubicBezTo>
                  <a:cubicBezTo>
                    <a:pt x="2554" y="579"/>
                    <a:pt x="1976" y="0"/>
                    <a:pt x="12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6"/>
            <p:cNvSpPr/>
            <p:nvPr/>
          </p:nvSpPr>
          <p:spPr>
            <a:xfrm>
              <a:off x="6274575" y="3186550"/>
              <a:ext cx="59375" cy="59375"/>
            </a:xfrm>
            <a:custGeom>
              <a:avLst/>
              <a:gdLst/>
              <a:ahLst/>
              <a:cxnLst/>
              <a:rect l="l" t="t" r="r" b="b"/>
              <a:pathLst>
                <a:path w="2375" h="2375" extrusionOk="0">
                  <a:moveTo>
                    <a:pt x="1181" y="1"/>
                  </a:moveTo>
                  <a:cubicBezTo>
                    <a:pt x="531" y="1"/>
                    <a:pt x="1" y="531"/>
                    <a:pt x="1" y="1194"/>
                  </a:cubicBezTo>
                  <a:cubicBezTo>
                    <a:pt x="1" y="1844"/>
                    <a:pt x="531" y="2374"/>
                    <a:pt x="1181" y="2374"/>
                  </a:cubicBezTo>
                  <a:cubicBezTo>
                    <a:pt x="1832" y="2374"/>
                    <a:pt x="2374" y="1844"/>
                    <a:pt x="2374" y="1194"/>
                  </a:cubicBezTo>
                  <a:cubicBezTo>
                    <a:pt x="2374" y="531"/>
                    <a:pt x="1832" y="1"/>
                    <a:pt x="11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6"/>
            <p:cNvSpPr/>
            <p:nvPr/>
          </p:nvSpPr>
          <p:spPr>
            <a:xfrm>
              <a:off x="6283925" y="3195900"/>
              <a:ext cx="40675" cy="40675"/>
            </a:xfrm>
            <a:custGeom>
              <a:avLst/>
              <a:gdLst/>
              <a:ahLst/>
              <a:cxnLst/>
              <a:rect l="l" t="t" r="r" b="b"/>
              <a:pathLst>
                <a:path w="1627" h="1627" extrusionOk="0">
                  <a:moveTo>
                    <a:pt x="807" y="0"/>
                  </a:moveTo>
                  <a:cubicBezTo>
                    <a:pt x="361" y="0"/>
                    <a:pt x="0" y="374"/>
                    <a:pt x="0" y="820"/>
                  </a:cubicBezTo>
                  <a:cubicBezTo>
                    <a:pt x="0" y="1265"/>
                    <a:pt x="361" y="1627"/>
                    <a:pt x="807" y="1627"/>
                  </a:cubicBezTo>
                  <a:cubicBezTo>
                    <a:pt x="1253" y="1627"/>
                    <a:pt x="1627" y="1265"/>
                    <a:pt x="1627" y="820"/>
                  </a:cubicBezTo>
                  <a:cubicBezTo>
                    <a:pt x="1627" y="374"/>
                    <a:pt x="1253" y="0"/>
                    <a:pt x="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6"/>
            <p:cNvSpPr/>
            <p:nvPr/>
          </p:nvSpPr>
          <p:spPr>
            <a:xfrm>
              <a:off x="6291150" y="3203125"/>
              <a:ext cx="25925" cy="26225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8" y="0"/>
                  </a:moveTo>
                  <a:cubicBezTo>
                    <a:pt x="229" y="0"/>
                    <a:pt x="0" y="241"/>
                    <a:pt x="0" y="531"/>
                  </a:cubicBezTo>
                  <a:cubicBezTo>
                    <a:pt x="0" y="820"/>
                    <a:pt x="229" y="1049"/>
                    <a:pt x="518" y="1049"/>
                  </a:cubicBezTo>
                  <a:cubicBezTo>
                    <a:pt x="807" y="1049"/>
                    <a:pt x="1036" y="820"/>
                    <a:pt x="1036" y="531"/>
                  </a:cubicBezTo>
                  <a:cubicBezTo>
                    <a:pt x="1036" y="241"/>
                    <a:pt x="807" y="0"/>
                    <a:pt x="5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6"/>
            <p:cNvSpPr/>
            <p:nvPr/>
          </p:nvSpPr>
          <p:spPr>
            <a:xfrm>
              <a:off x="6342950" y="3184450"/>
              <a:ext cx="64175" cy="63575"/>
            </a:xfrm>
            <a:custGeom>
              <a:avLst/>
              <a:gdLst/>
              <a:ahLst/>
              <a:cxnLst/>
              <a:rect l="l" t="t" r="r" b="b"/>
              <a:pathLst>
                <a:path w="2567" h="2543" extrusionOk="0">
                  <a:moveTo>
                    <a:pt x="1280" y="0"/>
                  </a:moveTo>
                  <a:cubicBezTo>
                    <a:pt x="579" y="0"/>
                    <a:pt x="13" y="562"/>
                    <a:pt x="13" y="1254"/>
                  </a:cubicBezTo>
                  <a:cubicBezTo>
                    <a:pt x="1" y="1952"/>
                    <a:pt x="567" y="2531"/>
                    <a:pt x="1266" y="2543"/>
                  </a:cubicBezTo>
                  <a:cubicBezTo>
                    <a:pt x="1273" y="2543"/>
                    <a:pt x="1280" y="2543"/>
                    <a:pt x="1288" y="2543"/>
                  </a:cubicBezTo>
                  <a:cubicBezTo>
                    <a:pt x="1977" y="2543"/>
                    <a:pt x="2543" y="1981"/>
                    <a:pt x="2555" y="1290"/>
                  </a:cubicBezTo>
                  <a:cubicBezTo>
                    <a:pt x="2567" y="579"/>
                    <a:pt x="2001" y="13"/>
                    <a:pt x="1302" y="0"/>
                  </a:cubicBezTo>
                  <a:cubicBezTo>
                    <a:pt x="1294" y="0"/>
                    <a:pt x="1287" y="0"/>
                    <a:pt x="12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6"/>
            <p:cNvSpPr/>
            <p:nvPr/>
          </p:nvSpPr>
          <p:spPr>
            <a:xfrm>
              <a:off x="6345675" y="3186550"/>
              <a:ext cx="59350" cy="59375"/>
            </a:xfrm>
            <a:custGeom>
              <a:avLst/>
              <a:gdLst/>
              <a:ahLst/>
              <a:cxnLst/>
              <a:rect l="l" t="t" r="r" b="b"/>
              <a:pathLst>
                <a:path w="2374" h="2375" extrusionOk="0">
                  <a:moveTo>
                    <a:pt x="1193" y="1"/>
                  </a:moveTo>
                  <a:cubicBezTo>
                    <a:pt x="530" y="1"/>
                    <a:pt x="0" y="531"/>
                    <a:pt x="0" y="1194"/>
                  </a:cubicBezTo>
                  <a:cubicBezTo>
                    <a:pt x="0" y="1844"/>
                    <a:pt x="530" y="2374"/>
                    <a:pt x="1193" y="2374"/>
                  </a:cubicBezTo>
                  <a:cubicBezTo>
                    <a:pt x="1844" y="2374"/>
                    <a:pt x="2374" y="1844"/>
                    <a:pt x="2374" y="1194"/>
                  </a:cubicBezTo>
                  <a:cubicBezTo>
                    <a:pt x="2374" y="531"/>
                    <a:pt x="1844" y="1"/>
                    <a:pt x="1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6"/>
            <p:cNvSpPr/>
            <p:nvPr/>
          </p:nvSpPr>
          <p:spPr>
            <a:xfrm>
              <a:off x="6355000" y="3195900"/>
              <a:ext cx="40700" cy="40675"/>
            </a:xfrm>
            <a:custGeom>
              <a:avLst/>
              <a:gdLst/>
              <a:ahLst/>
              <a:cxnLst/>
              <a:rect l="l" t="t" r="r" b="b"/>
              <a:pathLst>
                <a:path w="1628" h="1627" extrusionOk="0">
                  <a:moveTo>
                    <a:pt x="820" y="0"/>
                  </a:moveTo>
                  <a:cubicBezTo>
                    <a:pt x="362" y="0"/>
                    <a:pt x="1" y="362"/>
                    <a:pt x="1" y="820"/>
                  </a:cubicBezTo>
                  <a:cubicBezTo>
                    <a:pt x="1" y="1265"/>
                    <a:pt x="362" y="1627"/>
                    <a:pt x="820" y="1627"/>
                  </a:cubicBezTo>
                  <a:cubicBezTo>
                    <a:pt x="1266" y="1627"/>
                    <a:pt x="1627" y="1265"/>
                    <a:pt x="1627" y="820"/>
                  </a:cubicBezTo>
                  <a:cubicBezTo>
                    <a:pt x="1627" y="362"/>
                    <a:pt x="1266" y="0"/>
                    <a:pt x="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6"/>
            <p:cNvSpPr/>
            <p:nvPr/>
          </p:nvSpPr>
          <p:spPr>
            <a:xfrm>
              <a:off x="6362225" y="3203125"/>
              <a:ext cx="26225" cy="26225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31" y="0"/>
                  </a:moveTo>
                  <a:cubicBezTo>
                    <a:pt x="242" y="0"/>
                    <a:pt x="1" y="241"/>
                    <a:pt x="1" y="531"/>
                  </a:cubicBezTo>
                  <a:cubicBezTo>
                    <a:pt x="1" y="820"/>
                    <a:pt x="242" y="1049"/>
                    <a:pt x="531" y="1049"/>
                  </a:cubicBezTo>
                  <a:cubicBezTo>
                    <a:pt x="820" y="1049"/>
                    <a:pt x="1049" y="820"/>
                    <a:pt x="1049" y="531"/>
                  </a:cubicBezTo>
                  <a:cubicBezTo>
                    <a:pt x="1049" y="241"/>
                    <a:pt x="820" y="0"/>
                    <a:pt x="5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6"/>
            <p:cNvSpPr/>
            <p:nvPr/>
          </p:nvSpPr>
          <p:spPr>
            <a:xfrm>
              <a:off x="6152275" y="3133250"/>
              <a:ext cx="78350" cy="27725"/>
            </a:xfrm>
            <a:custGeom>
              <a:avLst/>
              <a:gdLst/>
              <a:ahLst/>
              <a:cxnLst/>
              <a:rect l="l" t="t" r="r" b="b"/>
              <a:pathLst>
                <a:path w="3134" h="1109" extrusionOk="0">
                  <a:moveTo>
                    <a:pt x="555" y="0"/>
                  </a:moveTo>
                  <a:cubicBezTo>
                    <a:pt x="254" y="0"/>
                    <a:pt x="1" y="253"/>
                    <a:pt x="1" y="554"/>
                  </a:cubicBezTo>
                  <a:cubicBezTo>
                    <a:pt x="1" y="856"/>
                    <a:pt x="254" y="1109"/>
                    <a:pt x="555" y="1109"/>
                  </a:cubicBezTo>
                  <a:lnTo>
                    <a:pt x="2591" y="1109"/>
                  </a:lnTo>
                  <a:cubicBezTo>
                    <a:pt x="2892" y="1109"/>
                    <a:pt x="3133" y="856"/>
                    <a:pt x="3133" y="554"/>
                  </a:cubicBezTo>
                  <a:cubicBezTo>
                    <a:pt x="3133" y="253"/>
                    <a:pt x="2892" y="0"/>
                    <a:pt x="25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6"/>
            <p:cNvSpPr/>
            <p:nvPr/>
          </p:nvSpPr>
          <p:spPr>
            <a:xfrm>
              <a:off x="6157400" y="3138375"/>
              <a:ext cx="68100" cy="17475"/>
            </a:xfrm>
            <a:custGeom>
              <a:avLst/>
              <a:gdLst/>
              <a:ahLst/>
              <a:cxnLst/>
              <a:rect l="l" t="t" r="r" b="b"/>
              <a:pathLst>
                <a:path w="2724" h="699" extrusionOk="0">
                  <a:moveTo>
                    <a:pt x="350" y="0"/>
                  </a:moveTo>
                  <a:cubicBezTo>
                    <a:pt x="157" y="0"/>
                    <a:pt x="1" y="157"/>
                    <a:pt x="1" y="349"/>
                  </a:cubicBezTo>
                  <a:cubicBezTo>
                    <a:pt x="1" y="542"/>
                    <a:pt x="157" y="699"/>
                    <a:pt x="350" y="699"/>
                  </a:cubicBezTo>
                  <a:lnTo>
                    <a:pt x="2386" y="699"/>
                  </a:lnTo>
                  <a:cubicBezTo>
                    <a:pt x="2579" y="699"/>
                    <a:pt x="2724" y="542"/>
                    <a:pt x="2724" y="349"/>
                  </a:cubicBezTo>
                  <a:cubicBezTo>
                    <a:pt x="2724" y="157"/>
                    <a:pt x="2579" y="0"/>
                    <a:pt x="2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6"/>
            <p:cNvSpPr/>
            <p:nvPr/>
          </p:nvSpPr>
          <p:spPr>
            <a:xfrm>
              <a:off x="6152275" y="3169400"/>
              <a:ext cx="78350" cy="27425"/>
            </a:xfrm>
            <a:custGeom>
              <a:avLst/>
              <a:gdLst/>
              <a:ahLst/>
              <a:cxnLst/>
              <a:rect l="l" t="t" r="r" b="b"/>
              <a:pathLst>
                <a:path w="3134" h="1097" extrusionOk="0">
                  <a:moveTo>
                    <a:pt x="555" y="0"/>
                  </a:moveTo>
                  <a:cubicBezTo>
                    <a:pt x="254" y="0"/>
                    <a:pt x="1" y="241"/>
                    <a:pt x="1" y="554"/>
                  </a:cubicBezTo>
                  <a:cubicBezTo>
                    <a:pt x="1" y="855"/>
                    <a:pt x="254" y="1096"/>
                    <a:pt x="555" y="1096"/>
                  </a:cubicBezTo>
                  <a:lnTo>
                    <a:pt x="2591" y="1096"/>
                  </a:lnTo>
                  <a:cubicBezTo>
                    <a:pt x="2892" y="1096"/>
                    <a:pt x="3133" y="855"/>
                    <a:pt x="3133" y="554"/>
                  </a:cubicBezTo>
                  <a:cubicBezTo>
                    <a:pt x="3133" y="241"/>
                    <a:pt x="2892" y="0"/>
                    <a:pt x="25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6"/>
            <p:cNvSpPr/>
            <p:nvPr/>
          </p:nvSpPr>
          <p:spPr>
            <a:xfrm>
              <a:off x="6157400" y="3174500"/>
              <a:ext cx="68100" cy="17200"/>
            </a:xfrm>
            <a:custGeom>
              <a:avLst/>
              <a:gdLst/>
              <a:ahLst/>
              <a:cxnLst/>
              <a:rect l="l" t="t" r="r" b="b"/>
              <a:pathLst>
                <a:path w="2724" h="688" extrusionOk="0">
                  <a:moveTo>
                    <a:pt x="350" y="1"/>
                  </a:moveTo>
                  <a:cubicBezTo>
                    <a:pt x="157" y="1"/>
                    <a:pt x="1" y="157"/>
                    <a:pt x="1" y="338"/>
                  </a:cubicBezTo>
                  <a:cubicBezTo>
                    <a:pt x="1" y="531"/>
                    <a:pt x="157" y="688"/>
                    <a:pt x="350" y="688"/>
                  </a:cubicBezTo>
                  <a:lnTo>
                    <a:pt x="2386" y="688"/>
                  </a:lnTo>
                  <a:cubicBezTo>
                    <a:pt x="2579" y="688"/>
                    <a:pt x="2724" y="531"/>
                    <a:pt x="2724" y="338"/>
                  </a:cubicBezTo>
                  <a:cubicBezTo>
                    <a:pt x="2724" y="157"/>
                    <a:pt x="2579" y="1"/>
                    <a:pt x="2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638" name="Google Shape;2638;p46"/>
          <p:cNvCxnSpPr/>
          <p:nvPr/>
        </p:nvCxnSpPr>
        <p:spPr>
          <a:xfrm>
            <a:off x="3048325" y="1656825"/>
            <a:ext cx="1279800" cy="0"/>
          </a:xfrm>
          <a:prstGeom prst="straightConnector1">
            <a:avLst/>
          </a:prstGeom>
          <a:noFill/>
          <a:ln w="9525" cap="rnd" cmpd="sng">
            <a:solidFill>
              <a:schemeClr val="dk1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2639" name="Google Shape;2639;p46"/>
          <p:cNvCxnSpPr>
            <a:endCxn id="2591" idx="1"/>
          </p:cNvCxnSpPr>
          <p:nvPr/>
        </p:nvCxnSpPr>
        <p:spPr>
          <a:xfrm>
            <a:off x="3048368" y="2505289"/>
            <a:ext cx="1279800" cy="0"/>
          </a:xfrm>
          <a:prstGeom prst="straightConnector1">
            <a:avLst/>
          </a:prstGeom>
          <a:noFill/>
          <a:ln w="9525" cap="rnd" cmpd="sng">
            <a:solidFill>
              <a:schemeClr val="dk1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2640" name="Google Shape;2640;p46"/>
          <p:cNvCxnSpPr>
            <a:endCxn id="2593" idx="1"/>
          </p:cNvCxnSpPr>
          <p:nvPr/>
        </p:nvCxnSpPr>
        <p:spPr>
          <a:xfrm>
            <a:off x="3048368" y="3353753"/>
            <a:ext cx="1279800" cy="0"/>
          </a:xfrm>
          <a:prstGeom prst="straightConnector1">
            <a:avLst/>
          </a:prstGeom>
          <a:noFill/>
          <a:ln w="9525" cap="rnd" cmpd="sng">
            <a:solidFill>
              <a:schemeClr val="dk1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2641" name="Google Shape;2641;p46"/>
          <p:cNvCxnSpPr>
            <a:endCxn id="2595" idx="1"/>
          </p:cNvCxnSpPr>
          <p:nvPr/>
        </p:nvCxnSpPr>
        <p:spPr>
          <a:xfrm>
            <a:off x="3048368" y="4202217"/>
            <a:ext cx="1279800" cy="0"/>
          </a:xfrm>
          <a:prstGeom prst="straightConnector1">
            <a:avLst/>
          </a:prstGeom>
          <a:noFill/>
          <a:ln w="9525" cap="rnd" cmpd="sng">
            <a:solidFill>
              <a:schemeClr val="dk1"/>
            </a:solidFill>
            <a:prstDash val="solid"/>
            <a:round/>
            <a:headEnd type="diamond" w="med" len="med"/>
            <a:tailEnd type="none" w="med" len="med"/>
          </a:ln>
        </p:spPr>
      </p:cxnSp>
      <p:sp>
        <p:nvSpPr>
          <p:cNvPr id="2642" name="Google Shape;2642;p46"/>
          <p:cNvSpPr txBox="1">
            <a:spLocks noGrp="1"/>
          </p:cNvSpPr>
          <p:nvPr>
            <p:ph type="subTitle" idx="4294967295"/>
          </p:nvPr>
        </p:nvSpPr>
        <p:spPr>
          <a:xfrm>
            <a:off x="1175916" y="2001956"/>
            <a:ext cx="1374900" cy="7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Press Start 2P"/>
                <a:ea typeface="Press Start 2P"/>
                <a:cs typeface="Press Start 2P"/>
                <a:sym typeface="Press Start 2P"/>
              </a:rPr>
              <a:t>GAME OVER</a:t>
            </a:r>
            <a:endParaRPr sz="1800" dirty="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7" name="Google Shape;2647;p47"/>
          <p:cNvSpPr txBox="1">
            <a:spLocks noGrp="1"/>
          </p:cNvSpPr>
          <p:nvPr>
            <p:ph type="title"/>
          </p:nvPr>
        </p:nvSpPr>
        <p:spPr>
          <a:xfrm>
            <a:off x="720021" y="2581482"/>
            <a:ext cx="1985100" cy="502800"/>
          </a:xfrm>
          <a:prstGeom prst="rect">
            <a:avLst/>
          </a:prstGeom>
        </p:spPr>
        <p:txBody>
          <a:bodyPr spcFirstLastPara="1" wrap="square" lIns="91425" tIns="192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$20</a:t>
            </a:r>
            <a:endParaRPr/>
          </a:p>
        </p:txBody>
      </p:sp>
      <p:sp>
        <p:nvSpPr>
          <p:cNvPr id="2648" name="Google Shape;2648;p47"/>
          <p:cNvSpPr txBox="1">
            <a:spLocks noGrp="1"/>
          </p:cNvSpPr>
          <p:nvPr>
            <p:ph type="title" idx="2"/>
          </p:nvPr>
        </p:nvSpPr>
        <p:spPr>
          <a:xfrm>
            <a:off x="5304500" y="2581482"/>
            <a:ext cx="1985100" cy="502800"/>
          </a:xfrm>
          <a:prstGeom prst="rect">
            <a:avLst/>
          </a:prstGeom>
        </p:spPr>
        <p:txBody>
          <a:bodyPr spcFirstLastPara="1" wrap="square" lIns="91425" tIns="192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$28</a:t>
            </a:r>
            <a:endParaRPr/>
          </a:p>
        </p:txBody>
      </p:sp>
      <p:sp>
        <p:nvSpPr>
          <p:cNvPr id="2649" name="Google Shape;2649;p47"/>
          <p:cNvSpPr txBox="1">
            <a:spLocks noGrp="1"/>
          </p:cNvSpPr>
          <p:nvPr>
            <p:ph type="title" idx="3"/>
          </p:nvPr>
        </p:nvSpPr>
        <p:spPr>
          <a:xfrm>
            <a:off x="720000" y="778450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PRICING</a:t>
            </a:r>
            <a:endParaRPr/>
          </a:p>
        </p:txBody>
      </p:sp>
      <p:sp>
        <p:nvSpPr>
          <p:cNvPr id="2650" name="Google Shape;2650;p47"/>
          <p:cNvSpPr txBox="1">
            <a:spLocks noGrp="1"/>
          </p:cNvSpPr>
          <p:nvPr>
            <p:ph type="subTitle" idx="1"/>
          </p:nvPr>
        </p:nvSpPr>
        <p:spPr>
          <a:xfrm flipH="1">
            <a:off x="720021" y="3201597"/>
            <a:ext cx="19851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</a:t>
            </a:r>
            <a:endParaRPr/>
          </a:p>
        </p:txBody>
      </p:sp>
      <p:sp>
        <p:nvSpPr>
          <p:cNvPr id="2651" name="Google Shape;2651;p47"/>
          <p:cNvSpPr txBox="1">
            <a:spLocks noGrp="1"/>
          </p:cNvSpPr>
          <p:nvPr>
            <p:ph type="subTitle" idx="4"/>
          </p:nvPr>
        </p:nvSpPr>
        <p:spPr>
          <a:xfrm flipH="1">
            <a:off x="720025" y="3661720"/>
            <a:ext cx="19851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2652" name="Google Shape;2652;p47"/>
          <p:cNvSpPr txBox="1">
            <a:spLocks noGrp="1"/>
          </p:cNvSpPr>
          <p:nvPr>
            <p:ph type="subTitle" idx="5"/>
          </p:nvPr>
        </p:nvSpPr>
        <p:spPr>
          <a:xfrm flipH="1">
            <a:off x="5304500" y="3201597"/>
            <a:ext cx="19851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</a:t>
            </a:r>
            <a:endParaRPr/>
          </a:p>
        </p:txBody>
      </p:sp>
      <p:sp>
        <p:nvSpPr>
          <p:cNvPr id="2653" name="Google Shape;2653;p47"/>
          <p:cNvSpPr txBox="1">
            <a:spLocks noGrp="1"/>
          </p:cNvSpPr>
          <p:nvPr>
            <p:ph type="subTitle" idx="6"/>
          </p:nvPr>
        </p:nvSpPr>
        <p:spPr>
          <a:xfrm flipH="1">
            <a:off x="5304500" y="3661720"/>
            <a:ext cx="19851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2654" name="Google Shape;2654;p47"/>
          <p:cNvSpPr txBox="1">
            <a:spLocks noGrp="1"/>
          </p:cNvSpPr>
          <p:nvPr>
            <p:ph type="title" idx="7"/>
          </p:nvPr>
        </p:nvSpPr>
        <p:spPr>
          <a:xfrm>
            <a:off x="3012292" y="2581482"/>
            <a:ext cx="1985100" cy="502800"/>
          </a:xfrm>
          <a:prstGeom prst="rect">
            <a:avLst/>
          </a:prstGeom>
        </p:spPr>
        <p:txBody>
          <a:bodyPr spcFirstLastPara="1" wrap="square" lIns="91425" tIns="192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$22</a:t>
            </a:r>
            <a:endParaRPr/>
          </a:p>
        </p:txBody>
      </p:sp>
      <p:sp>
        <p:nvSpPr>
          <p:cNvPr id="2655" name="Google Shape;2655;p47"/>
          <p:cNvSpPr txBox="1">
            <a:spLocks noGrp="1"/>
          </p:cNvSpPr>
          <p:nvPr>
            <p:ph type="subTitle" idx="8"/>
          </p:nvPr>
        </p:nvSpPr>
        <p:spPr>
          <a:xfrm flipH="1">
            <a:off x="3012292" y="3201597"/>
            <a:ext cx="19851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</a:t>
            </a:r>
            <a:endParaRPr/>
          </a:p>
        </p:txBody>
      </p:sp>
      <p:sp>
        <p:nvSpPr>
          <p:cNvPr id="2656" name="Google Shape;2656;p47"/>
          <p:cNvSpPr txBox="1">
            <a:spLocks noGrp="1"/>
          </p:cNvSpPr>
          <p:nvPr>
            <p:ph type="subTitle" idx="9"/>
          </p:nvPr>
        </p:nvSpPr>
        <p:spPr>
          <a:xfrm flipH="1">
            <a:off x="3012294" y="3661720"/>
            <a:ext cx="19851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and has several rings</a:t>
            </a:r>
            <a:endParaRPr/>
          </a:p>
        </p:txBody>
      </p:sp>
      <p:grpSp>
        <p:nvGrpSpPr>
          <p:cNvPr id="2657" name="Google Shape;2657;p47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658" name="Google Shape;2658;p47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7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7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7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2" name="Google Shape;2662;p47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663" name="Google Shape;2663;p47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7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7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7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7" name="Google Shape;2667;p47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668" name="Google Shape;2668;p47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669" name="Google Shape;2669;p47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47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71" name="Google Shape;2671;p47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7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7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7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7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76" name="Google Shape;2676;p47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677" name="Google Shape;2677;p47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47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79" name="Google Shape;2679;p47"/>
          <p:cNvSpPr/>
          <p:nvPr/>
        </p:nvSpPr>
        <p:spPr>
          <a:xfrm>
            <a:off x="720003" y="1731100"/>
            <a:ext cx="585600" cy="585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0" name="Google Shape;2680;p47"/>
          <p:cNvSpPr/>
          <p:nvPr/>
        </p:nvSpPr>
        <p:spPr>
          <a:xfrm>
            <a:off x="2119636" y="1731100"/>
            <a:ext cx="585600" cy="585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1" name="Google Shape;2681;p47"/>
          <p:cNvSpPr/>
          <p:nvPr/>
        </p:nvSpPr>
        <p:spPr>
          <a:xfrm>
            <a:off x="1419819" y="1731100"/>
            <a:ext cx="585600" cy="585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2" name="Google Shape;2682;p47"/>
          <p:cNvSpPr/>
          <p:nvPr/>
        </p:nvSpPr>
        <p:spPr>
          <a:xfrm>
            <a:off x="875547" y="1896482"/>
            <a:ext cx="274512" cy="254835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2683" name="Google Shape;2683;p47"/>
          <p:cNvSpPr/>
          <p:nvPr/>
        </p:nvSpPr>
        <p:spPr>
          <a:xfrm>
            <a:off x="2275180" y="1896482"/>
            <a:ext cx="274512" cy="254835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2684" name="Google Shape;2684;p47"/>
          <p:cNvSpPr/>
          <p:nvPr/>
        </p:nvSpPr>
        <p:spPr>
          <a:xfrm>
            <a:off x="1575363" y="1896482"/>
            <a:ext cx="274512" cy="254835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2685" name="Google Shape;2685;p47"/>
          <p:cNvSpPr/>
          <p:nvPr/>
        </p:nvSpPr>
        <p:spPr>
          <a:xfrm>
            <a:off x="3012185" y="1731100"/>
            <a:ext cx="585600" cy="585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6" name="Google Shape;2686;p47"/>
          <p:cNvSpPr/>
          <p:nvPr/>
        </p:nvSpPr>
        <p:spPr>
          <a:xfrm>
            <a:off x="4411818" y="1731100"/>
            <a:ext cx="585600" cy="585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7" name="Google Shape;2687;p47"/>
          <p:cNvSpPr/>
          <p:nvPr/>
        </p:nvSpPr>
        <p:spPr>
          <a:xfrm>
            <a:off x="3712002" y="1731100"/>
            <a:ext cx="585600" cy="585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8" name="Google Shape;2688;p47"/>
          <p:cNvSpPr/>
          <p:nvPr/>
        </p:nvSpPr>
        <p:spPr>
          <a:xfrm>
            <a:off x="3167729" y="1896482"/>
            <a:ext cx="274512" cy="254835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2689" name="Google Shape;2689;p47"/>
          <p:cNvSpPr/>
          <p:nvPr/>
        </p:nvSpPr>
        <p:spPr>
          <a:xfrm>
            <a:off x="4567362" y="1896482"/>
            <a:ext cx="274512" cy="254835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2690" name="Google Shape;2690;p47"/>
          <p:cNvSpPr/>
          <p:nvPr/>
        </p:nvSpPr>
        <p:spPr>
          <a:xfrm>
            <a:off x="3867546" y="1896482"/>
            <a:ext cx="274512" cy="254835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2691" name="Google Shape;2691;p47"/>
          <p:cNvSpPr/>
          <p:nvPr/>
        </p:nvSpPr>
        <p:spPr>
          <a:xfrm>
            <a:off x="5304368" y="1731100"/>
            <a:ext cx="585600" cy="585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2" name="Google Shape;2692;p47"/>
          <p:cNvSpPr/>
          <p:nvPr/>
        </p:nvSpPr>
        <p:spPr>
          <a:xfrm>
            <a:off x="6704000" y="1731100"/>
            <a:ext cx="585600" cy="585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3" name="Google Shape;2693;p47"/>
          <p:cNvSpPr/>
          <p:nvPr/>
        </p:nvSpPr>
        <p:spPr>
          <a:xfrm>
            <a:off x="6004184" y="1731100"/>
            <a:ext cx="585600" cy="585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4" name="Google Shape;2694;p47"/>
          <p:cNvSpPr/>
          <p:nvPr/>
        </p:nvSpPr>
        <p:spPr>
          <a:xfrm>
            <a:off x="5459912" y="1896482"/>
            <a:ext cx="274512" cy="254835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2695" name="Google Shape;2695;p47"/>
          <p:cNvSpPr/>
          <p:nvPr/>
        </p:nvSpPr>
        <p:spPr>
          <a:xfrm>
            <a:off x="6859544" y="1896482"/>
            <a:ext cx="274512" cy="254835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2696" name="Google Shape;2696;p47"/>
          <p:cNvSpPr/>
          <p:nvPr/>
        </p:nvSpPr>
        <p:spPr>
          <a:xfrm>
            <a:off x="6159728" y="1896482"/>
            <a:ext cx="274512" cy="254835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1" name="Google Shape;2701;p48"/>
          <p:cNvSpPr txBox="1">
            <a:spLocks noGrp="1"/>
          </p:cNvSpPr>
          <p:nvPr>
            <p:ph type="title"/>
          </p:nvPr>
        </p:nvSpPr>
        <p:spPr>
          <a:xfrm>
            <a:off x="727800" y="1543925"/>
            <a:ext cx="6567300" cy="138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489,300</a:t>
            </a:r>
            <a:endParaRPr/>
          </a:p>
        </p:txBody>
      </p:sp>
      <p:grpSp>
        <p:nvGrpSpPr>
          <p:cNvPr id="2702" name="Google Shape;2702;p48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703" name="Google Shape;2703;p48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8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8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8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7" name="Google Shape;2707;p48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708" name="Google Shape;2708;p48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8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8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8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2" name="Google Shape;2712;p48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713" name="Google Shape;2713;p48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714" name="Google Shape;2714;p48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48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16" name="Google Shape;2716;p48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8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8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8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8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21" name="Google Shape;2721;p48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722" name="Google Shape;2722;p48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48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24" name="Google Shape;2724;p48"/>
          <p:cNvSpPr txBox="1">
            <a:spLocks noGrp="1"/>
          </p:cNvSpPr>
          <p:nvPr>
            <p:ph type="subTitle" idx="1"/>
          </p:nvPr>
        </p:nvSpPr>
        <p:spPr>
          <a:xfrm>
            <a:off x="727800" y="2997675"/>
            <a:ext cx="65673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5" name="Google Shape;1845;p36"/>
          <p:cNvSpPr txBox="1">
            <a:spLocks noGrp="1"/>
          </p:cNvSpPr>
          <p:nvPr>
            <p:ph type="title"/>
          </p:nvPr>
        </p:nvSpPr>
        <p:spPr>
          <a:xfrm>
            <a:off x="1198485" y="3413313"/>
            <a:ext cx="5615075" cy="512400"/>
          </a:xfrm>
          <a:prstGeom prst="rect">
            <a:avLst/>
          </a:prstGeom>
        </p:spPr>
        <p:txBody>
          <a:bodyPr spcFirstLastPara="1" wrap="square" lIns="91425" tIns="155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</a:t>
            </a:r>
            <a:r>
              <a:rPr lang="zh-CN" altLang="en-US" dirty="0"/>
              <a:t> </a:t>
            </a:r>
            <a:r>
              <a:rPr lang="en-US" sz="1200" dirty="0"/>
              <a:t>Countless forest animals asked</a:t>
            </a:r>
            <a:endParaRPr sz="1200" dirty="0"/>
          </a:p>
        </p:txBody>
      </p:sp>
      <p:sp>
        <p:nvSpPr>
          <p:cNvPr id="1846" name="Google Shape;1846;p36"/>
          <p:cNvSpPr txBox="1">
            <a:spLocks noGrp="1"/>
          </p:cNvSpPr>
          <p:nvPr>
            <p:ph type="subTitle" idx="1"/>
          </p:nvPr>
        </p:nvSpPr>
        <p:spPr>
          <a:xfrm>
            <a:off x="1106409" y="1406179"/>
            <a:ext cx="5799225" cy="18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“</a:t>
            </a:r>
            <a:r>
              <a:rPr lang="en-US" sz="3600" dirty="0"/>
              <a:t>Who killed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C00000"/>
                </a:solidFill>
              </a:rPr>
              <a:t>Little Red Riding Hood’s </a:t>
            </a:r>
            <a:r>
              <a:rPr lang="en-US" sz="3600" dirty="0"/>
              <a:t>Grandmother?</a:t>
            </a:r>
            <a:r>
              <a:rPr lang="en-US" altLang="zh-CN" sz="3600" dirty="0"/>
              <a:t>”</a:t>
            </a:r>
            <a:endParaRPr sz="3600" dirty="0"/>
          </a:p>
        </p:txBody>
      </p:sp>
      <p:grpSp>
        <p:nvGrpSpPr>
          <p:cNvPr id="1847" name="Google Shape;1847;p36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1848" name="Google Shape;1848;p36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6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6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6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2" name="Google Shape;1852;p36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1853" name="Google Shape;1853;p36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6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6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6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7" name="Google Shape;1857;p36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1858" name="Google Shape;1858;p36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1859" name="Google Shape;1859;p36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36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61" name="Google Shape;1861;p36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6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6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6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6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66" name="Google Shape;1866;p36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1867" name="Google Shape;1867;p36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36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4D1005C3-A919-002A-CF71-29D4C9329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49"/>
          <p:cNvSpPr txBox="1">
            <a:spLocks noGrp="1"/>
          </p:cNvSpPr>
          <p:nvPr>
            <p:ph type="title"/>
          </p:nvPr>
        </p:nvSpPr>
        <p:spPr>
          <a:xfrm>
            <a:off x="338400" y="3056625"/>
            <a:ext cx="3879000" cy="1751100"/>
          </a:xfrm>
          <a:prstGeom prst="rect">
            <a:avLst/>
          </a:prstGeom>
        </p:spPr>
        <p:txBody>
          <a:bodyPr spcFirstLastPara="1" wrap="square" lIns="45720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THOUSANDS WORDS</a:t>
            </a:r>
            <a:endParaRPr/>
          </a:p>
        </p:txBody>
      </p:sp>
      <p:grpSp>
        <p:nvGrpSpPr>
          <p:cNvPr id="2730" name="Google Shape;2730;p49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731" name="Google Shape;2731;p49">
              <a:hlinkClick r:id="rId4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9">
              <a:hlinkClick r:id="rId4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9">
              <a:hlinkClick r:id="rId4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9">
              <a:hlinkClick r:id="rId4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35" name="Google Shape;2735;p49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736" name="Google Shape;2736;p49">
              <a:hlinkClick r:id="rId4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9">
              <a:hlinkClick r:id="rId4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9">
              <a:hlinkClick r:id="rId4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49">
              <a:hlinkClick r:id="rId4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0" name="Google Shape;2740;p49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741" name="Google Shape;2741;p49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742" name="Google Shape;2742;p49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49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44" name="Google Shape;2744;p49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9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9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9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9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49" name="Google Shape;2749;p49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750" name="Google Shape;2750;p49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49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6" name="Google Shape;2756;p50"/>
          <p:cNvSpPr txBox="1">
            <a:spLocks noGrp="1"/>
          </p:cNvSpPr>
          <p:nvPr>
            <p:ph type="title"/>
          </p:nvPr>
        </p:nvSpPr>
        <p:spPr>
          <a:xfrm>
            <a:off x="720200" y="1554650"/>
            <a:ext cx="3255300" cy="124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image reinforces the concept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57" name="Google Shape;2757;p50"/>
          <p:cNvSpPr txBox="1">
            <a:spLocks noGrp="1"/>
          </p:cNvSpPr>
          <p:nvPr>
            <p:ph type="subTitle" idx="1"/>
          </p:nvPr>
        </p:nvSpPr>
        <p:spPr>
          <a:xfrm>
            <a:off x="720200" y="2728675"/>
            <a:ext cx="3255300" cy="10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reveal large amounts of data, so remember: use an image instead of a long text. Your audience will appreciate that</a:t>
            </a:r>
            <a:endParaRPr/>
          </a:p>
        </p:txBody>
      </p:sp>
      <p:grpSp>
        <p:nvGrpSpPr>
          <p:cNvPr id="2758" name="Google Shape;2758;p50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759" name="Google Shape;2759;p50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0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0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0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3" name="Google Shape;2763;p50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764" name="Google Shape;2764;p50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0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0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0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8" name="Google Shape;2768;p50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769" name="Google Shape;2769;p50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770" name="Google Shape;2770;p50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50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72" name="Google Shape;2772;p50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0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0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0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0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77" name="Google Shape;2777;p50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778" name="Google Shape;2778;p50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50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780" name="Google Shape;2780;p5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l="17647" t="11738" r="23529"/>
          <a:stretch/>
        </p:blipFill>
        <p:spPr>
          <a:xfrm>
            <a:off x="4235797" y="1086980"/>
            <a:ext cx="3054000" cy="3054900"/>
          </a:xfrm>
          <a:prstGeom prst="roundRect">
            <a:avLst>
              <a:gd name="adj" fmla="val 16667"/>
            </a:avLst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6" name="Google Shape;2816;p52"/>
          <p:cNvSpPr txBox="1">
            <a:spLocks noGrp="1"/>
          </p:cNvSpPr>
          <p:nvPr>
            <p:ph type="subTitle" idx="2"/>
          </p:nvPr>
        </p:nvSpPr>
        <p:spPr>
          <a:xfrm>
            <a:off x="721194" y="3851382"/>
            <a:ext cx="1845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</a:t>
            </a:r>
            <a:endParaRPr/>
          </a:p>
        </p:txBody>
      </p:sp>
      <p:sp>
        <p:nvSpPr>
          <p:cNvPr id="2817" name="Google Shape;2817;p52"/>
          <p:cNvSpPr txBox="1">
            <a:spLocks noGrp="1"/>
          </p:cNvSpPr>
          <p:nvPr>
            <p:ph type="subTitle" idx="7"/>
          </p:nvPr>
        </p:nvSpPr>
        <p:spPr>
          <a:xfrm>
            <a:off x="720606" y="1910559"/>
            <a:ext cx="18450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</a:t>
            </a:r>
            <a:endParaRPr/>
          </a:p>
        </p:txBody>
      </p:sp>
      <p:sp>
        <p:nvSpPr>
          <p:cNvPr id="2818" name="Google Shape;2818;p52"/>
          <p:cNvSpPr txBox="1">
            <a:spLocks noGrp="1"/>
          </p:cNvSpPr>
          <p:nvPr>
            <p:ph type="subTitle" idx="3"/>
          </p:nvPr>
        </p:nvSpPr>
        <p:spPr>
          <a:xfrm>
            <a:off x="3083534" y="3419338"/>
            <a:ext cx="18450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PODCAST</a:t>
            </a:r>
            <a:endParaRPr/>
          </a:p>
        </p:txBody>
      </p:sp>
      <p:sp>
        <p:nvSpPr>
          <p:cNvPr id="2819" name="Google Shape;2819;p52"/>
          <p:cNvSpPr txBox="1">
            <a:spLocks noGrp="1"/>
          </p:cNvSpPr>
          <p:nvPr>
            <p:ph type="subTitle" idx="4"/>
          </p:nvPr>
        </p:nvSpPr>
        <p:spPr>
          <a:xfrm>
            <a:off x="3083534" y="3851382"/>
            <a:ext cx="1845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2820" name="Google Shape;2820;p52"/>
          <p:cNvSpPr txBox="1">
            <a:spLocks noGrp="1"/>
          </p:cNvSpPr>
          <p:nvPr>
            <p:ph type="subTitle" idx="5"/>
          </p:nvPr>
        </p:nvSpPr>
        <p:spPr>
          <a:xfrm>
            <a:off x="5444680" y="3419338"/>
            <a:ext cx="18450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TV</a:t>
            </a:r>
            <a:endParaRPr/>
          </a:p>
        </p:txBody>
      </p:sp>
      <p:sp>
        <p:nvSpPr>
          <p:cNvPr id="2821" name="Google Shape;2821;p52"/>
          <p:cNvSpPr txBox="1">
            <a:spLocks noGrp="1"/>
          </p:cNvSpPr>
          <p:nvPr>
            <p:ph type="subTitle" idx="6"/>
          </p:nvPr>
        </p:nvSpPr>
        <p:spPr>
          <a:xfrm>
            <a:off x="5444680" y="3851382"/>
            <a:ext cx="1845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2822" name="Google Shape;2822;p52"/>
          <p:cNvSpPr txBox="1">
            <a:spLocks noGrp="1"/>
          </p:cNvSpPr>
          <p:nvPr>
            <p:ph type="subTitle" idx="1"/>
          </p:nvPr>
        </p:nvSpPr>
        <p:spPr>
          <a:xfrm>
            <a:off x="721194" y="3419338"/>
            <a:ext cx="18450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</a:t>
            </a:r>
            <a:endParaRPr/>
          </a:p>
        </p:txBody>
      </p:sp>
      <p:sp>
        <p:nvSpPr>
          <p:cNvPr id="2823" name="Google Shape;2823;p52"/>
          <p:cNvSpPr txBox="1">
            <a:spLocks noGrp="1"/>
          </p:cNvSpPr>
          <p:nvPr>
            <p:ph type="subTitle" idx="9"/>
          </p:nvPr>
        </p:nvSpPr>
        <p:spPr>
          <a:xfrm>
            <a:off x="3082946" y="1910559"/>
            <a:ext cx="18450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PRESS</a:t>
            </a:r>
            <a:endParaRPr/>
          </a:p>
        </p:txBody>
      </p:sp>
      <p:sp>
        <p:nvSpPr>
          <p:cNvPr id="2824" name="Google Shape;2824;p52"/>
          <p:cNvSpPr txBox="1">
            <a:spLocks noGrp="1"/>
          </p:cNvSpPr>
          <p:nvPr>
            <p:ph type="subTitle" idx="14"/>
          </p:nvPr>
        </p:nvSpPr>
        <p:spPr>
          <a:xfrm>
            <a:off x="5444092" y="1910559"/>
            <a:ext cx="18450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</a:t>
            </a:r>
            <a:endParaRPr/>
          </a:p>
        </p:txBody>
      </p:sp>
      <p:sp>
        <p:nvSpPr>
          <p:cNvPr id="2825" name="Google Shape;2825;p52"/>
          <p:cNvSpPr txBox="1">
            <a:spLocks noGrp="1"/>
          </p:cNvSpPr>
          <p:nvPr>
            <p:ph type="subTitle" idx="8"/>
          </p:nvPr>
        </p:nvSpPr>
        <p:spPr>
          <a:xfrm>
            <a:off x="720606" y="2342603"/>
            <a:ext cx="1845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closest planet to the Sun</a:t>
            </a:r>
            <a:endParaRPr/>
          </a:p>
        </p:txBody>
      </p:sp>
      <p:sp>
        <p:nvSpPr>
          <p:cNvPr id="2826" name="Google Shape;2826;p52"/>
          <p:cNvSpPr txBox="1">
            <a:spLocks noGrp="1"/>
          </p:cNvSpPr>
          <p:nvPr>
            <p:ph type="subTitle" idx="13"/>
          </p:nvPr>
        </p:nvSpPr>
        <p:spPr>
          <a:xfrm>
            <a:off x="3082946" y="2342603"/>
            <a:ext cx="1845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2827" name="Google Shape;2827;p52"/>
          <p:cNvSpPr txBox="1">
            <a:spLocks noGrp="1"/>
          </p:cNvSpPr>
          <p:nvPr>
            <p:ph type="subTitle" idx="15"/>
          </p:nvPr>
        </p:nvSpPr>
        <p:spPr>
          <a:xfrm>
            <a:off x="5444092" y="2342603"/>
            <a:ext cx="1845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2828" name="Google Shape;2828;p52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PROMOTION</a:t>
            </a:r>
            <a:endParaRPr/>
          </a:p>
        </p:txBody>
      </p:sp>
      <p:sp>
        <p:nvSpPr>
          <p:cNvPr id="2829" name="Google Shape;2829;p52"/>
          <p:cNvSpPr/>
          <p:nvPr/>
        </p:nvSpPr>
        <p:spPr>
          <a:xfrm>
            <a:off x="6259492" y="1619913"/>
            <a:ext cx="214200" cy="21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0" name="Google Shape;2830;p52"/>
          <p:cNvSpPr/>
          <p:nvPr/>
        </p:nvSpPr>
        <p:spPr>
          <a:xfrm>
            <a:off x="6260080" y="3128688"/>
            <a:ext cx="214200" cy="21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1" name="Google Shape;2831;p52"/>
          <p:cNvSpPr/>
          <p:nvPr/>
        </p:nvSpPr>
        <p:spPr>
          <a:xfrm>
            <a:off x="3898346" y="1619913"/>
            <a:ext cx="214200" cy="21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2" name="Google Shape;2832;p52"/>
          <p:cNvSpPr/>
          <p:nvPr/>
        </p:nvSpPr>
        <p:spPr>
          <a:xfrm>
            <a:off x="3898934" y="3128688"/>
            <a:ext cx="214200" cy="21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3" name="Google Shape;2833;p52"/>
          <p:cNvSpPr/>
          <p:nvPr/>
        </p:nvSpPr>
        <p:spPr>
          <a:xfrm>
            <a:off x="1536006" y="1619913"/>
            <a:ext cx="214200" cy="21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4" name="Google Shape;2834;p52"/>
          <p:cNvSpPr/>
          <p:nvPr/>
        </p:nvSpPr>
        <p:spPr>
          <a:xfrm>
            <a:off x="1536594" y="3128688"/>
            <a:ext cx="214200" cy="21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35" name="Google Shape;2835;p52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836" name="Google Shape;2836;p52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2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2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2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0" name="Google Shape;2840;p52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841" name="Google Shape;2841;p52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2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2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2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5" name="Google Shape;2845;p52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846" name="Google Shape;2846;p52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847" name="Google Shape;2847;p52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52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49" name="Google Shape;2849;p52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2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2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2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2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54" name="Google Shape;2854;p52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855" name="Google Shape;2855;p52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6" name="Google Shape;2856;p52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1" name="Google Shape;2861;p53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48966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ADVERTISING CAMPAIGN 1</a:t>
            </a:r>
            <a:endParaRPr/>
          </a:p>
        </p:txBody>
      </p:sp>
      <p:cxnSp>
        <p:nvCxnSpPr>
          <p:cNvPr id="2862" name="Google Shape;2862;p53"/>
          <p:cNvCxnSpPr>
            <a:stCxn id="2863" idx="3"/>
            <a:endCxn id="2864" idx="1"/>
          </p:cNvCxnSpPr>
          <p:nvPr/>
        </p:nvCxnSpPr>
        <p:spPr>
          <a:xfrm rot="10800000" flipH="1">
            <a:off x="2424216" y="2194594"/>
            <a:ext cx="1035300" cy="9480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65" name="Google Shape;2865;p53"/>
          <p:cNvCxnSpPr>
            <a:stCxn id="2863" idx="3"/>
            <a:endCxn id="2866" idx="1"/>
          </p:cNvCxnSpPr>
          <p:nvPr/>
        </p:nvCxnSpPr>
        <p:spPr>
          <a:xfrm>
            <a:off x="2424216" y="3142594"/>
            <a:ext cx="1035300" cy="6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67" name="Google Shape;2867;p53"/>
          <p:cNvCxnSpPr>
            <a:stCxn id="2863" idx="3"/>
            <a:endCxn id="2868" idx="1"/>
          </p:cNvCxnSpPr>
          <p:nvPr/>
        </p:nvCxnSpPr>
        <p:spPr>
          <a:xfrm>
            <a:off x="2424216" y="3142594"/>
            <a:ext cx="1035300" cy="9480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69" name="Google Shape;2869;p53"/>
          <p:cNvSpPr txBox="1"/>
          <p:nvPr/>
        </p:nvSpPr>
        <p:spPr>
          <a:xfrm flipH="1">
            <a:off x="722372" y="3572055"/>
            <a:ext cx="18174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CHANNEL</a:t>
            </a:r>
            <a:endParaRPr sz="18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870" name="Google Shape;2870;p53"/>
          <p:cNvSpPr txBox="1"/>
          <p:nvPr/>
        </p:nvSpPr>
        <p:spPr>
          <a:xfrm flipH="1">
            <a:off x="722364" y="3985575"/>
            <a:ext cx="18174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Multimedia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2871" name="Google Shape;2871;p53"/>
          <p:cNvSpPr txBox="1"/>
          <p:nvPr/>
        </p:nvSpPr>
        <p:spPr>
          <a:xfrm>
            <a:off x="4260962" y="1859500"/>
            <a:ext cx="30288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Budget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2872" name="Google Shape;2872;p53"/>
          <p:cNvSpPr txBox="1"/>
          <p:nvPr/>
        </p:nvSpPr>
        <p:spPr>
          <a:xfrm>
            <a:off x="4260962" y="2145173"/>
            <a:ext cx="30288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25.000.000$</a:t>
            </a:r>
            <a:endParaRPr sz="18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873" name="Google Shape;2873;p53"/>
          <p:cNvSpPr txBox="1"/>
          <p:nvPr/>
        </p:nvSpPr>
        <p:spPr>
          <a:xfrm>
            <a:off x="4260962" y="2623280"/>
            <a:ext cx="30288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GOALS</a:t>
            </a:r>
            <a:endParaRPr sz="18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874" name="Google Shape;2874;p53"/>
          <p:cNvSpPr txBox="1"/>
          <p:nvPr/>
        </p:nvSpPr>
        <p:spPr>
          <a:xfrm>
            <a:off x="4260965" y="3036800"/>
            <a:ext cx="30288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" lvl="0" indent="-18034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AutoNum type="arabicPeriod"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You can list your goals here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  <a:p>
            <a:pPr marL="182880" lvl="0" indent="-18034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AutoNum type="arabicPeriod"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You can list your goals here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2875" name="Google Shape;2875;p53"/>
          <p:cNvSpPr txBox="1"/>
          <p:nvPr/>
        </p:nvSpPr>
        <p:spPr>
          <a:xfrm>
            <a:off x="4260962" y="3572055"/>
            <a:ext cx="30288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DESCRIPTION</a:t>
            </a:r>
            <a:endParaRPr sz="18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876" name="Google Shape;2876;p53"/>
          <p:cNvSpPr txBox="1"/>
          <p:nvPr/>
        </p:nvSpPr>
        <p:spPr>
          <a:xfrm>
            <a:off x="4260965" y="3985575"/>
            <a:ext cx="30288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Mercury is the closest planet to the Sun and the smallest one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grpSp>
        <p:nvGrpSpPr>
          <p:cNvPr id="2877" name="Google Shape;2877;p53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878" name="Google Shape;2878;p53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3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3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3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2" name="Google Shape;2882;p53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883" name="Google Shape;2883;p53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3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3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3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7" name="Google Shape;2887;p53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888" name="Google Shape;2888;p53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889" name="Google Shape;2889;p53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53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91" name="Google Shape;2891;p53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3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3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96" name="Google Shape;2896;p53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897" name="Google Shape;2897;p53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53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64" name="Google Shape;2864;p53"/>
          <p:cNvSpPr/>
          <p:nvPr/>
        </p:nvSpPr>
        <p:spPr>
          <a:xfrm>
            <a:off x="3459591" y="1828800"/>
            <a:ext cx="731400" cy="731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6" name="Google Shape;2866;p53"/>
          <p:cNvSpPr/>
          <p:nvPr/>
        </p:nvSpPr>
        <p:spPr>
          <a:xfrm>
            <a:off x="3459591" y="2776895"/>
            <a:ext cx="731400" cy="731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8" name="Google Shape;2868;p53"/>
          <p:cNvSpPr/>
          <p:nvPr/>
        </p:nvSpPr>
        <p:spPr>
          <a:xfrm>
            <a:off x="3459591" y="3724990"/>
            <a:ext cx="731400" cy="731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3" name="Google Shape;2863;p53"/>
          <p:cNvSpPr/>
          <p:nvPr/>
        </p:nvSpPr>
        <p:spPr>
          <a:xfrm>
            <a:off x="1692816" y="2776894"/>
            <a:ext cx="731400" cy="731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99" name="Google Shape;2899;p53"/>
          <p:cNvGrpSpPr/>
          <p:nvPr/>
        </p:nvGrpSpPr>
        <p:grpSpPr>
          <a:xfrm>
            <a:off x="3645754" y="2015078"/>
            <a:ext cx="359075" cy="358844"/>
            <a:chOff x="-61351725" y="3372400"/>
            <a:chExt cx="310350" cy="310150"/>
          </a:xfrm>
        </p:grpSpPr>
        <p:sp>
          <p:nvSpPr>
            <p:cNvPr id="2900" name="Google Shape;2900;p53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3" name="Google Shape;2903;p53"/>
          <p:cNvGrpSpPr/>
          <p:nvPr/>
        </p:nvGrpSpPr>
        <p:grpSpPr>
          <a:xfrm>
            <a:off x="1874886" y="2959413"/>
            <a:ext cx="367261" cy="366364"/>
            <a:chOff x="-62884425" y="4111775"/>
            <a:chExt cx="317425" cy="316650"/>
          </a:xfrm>
        </p:grpSpPr>
        <p:sp>
          <p:nvSpPr>
            <p:cNvPr id="2904" name="Google Shape;2904;p53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6" name="Google Shape;2906;p53"/>
          <p:cNvGrpSpPr/>
          <p:nvPr/>
        </p:nvGrpSpPr>
        <p:grpSpPr>
          <a:xfrm>
            <a:off x="3650710" y="3916123"/>
            <a:ext cx="349163" cy="349133"/>
            <a:chOff x="4628325" y="3599825"/>
            <a:chExt cx="295400" cy="295375"/>
          </a:xfrm>
        </p:grpSpPr>
        <p:sp>
          <p:nvSpPr>
            <p:cNvPr id="2907" name="Google Shape;2907;p53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9" name="Google Shape;2919;p53"/>
          <p:cNvGrpSpPr/>
          <p:nvPr/>
        </p:nvGrpSpPr>
        <p:grpSpPr>
          <a:xfrm>
            <a:off x="3650724" y="2968013"/>
            <a:ext cx="349133" cy="349163"/>
            <a:chOff x="3497300" y="3955025"/>
            <a:chExt cx="295375" cy="295400"/>
          </a:xfrm>
        </p:grpSpPr>
        <p:sp>
          <p:nvSpPr>
            <p:cNvPr id="2920" name="Google Shape;2920;p53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7" name="Google Shape;2927;p54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48966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ADVERTISING CAMPAIGN 2</a:t>
            </a:r>
            <a:endParaRPr/>
          </a:p>
        </p:txBody>
      </p:sp>
      <p:grpSp>
        <p:nvGrpSpPr>
          <p:cNvPr id="2928" name="Google Shape;2928;p54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929" name="Google Shape;2929;p54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4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4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4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33" name="Google Shape;2933;p54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934" name="Google Shape;2934;p54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4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4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4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38" name="Google Shape;2938;p54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939" name="Google Shape;2939;p54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940" name="Google Shape;2940;p54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1" name="Google Shape;2941;p54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42" name="Google Shape;2942;p54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4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4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4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4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47" name="Google Shape;2947;p54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2948" name="Google Shape;2948;p54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54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2950" name="Google Shape;2950;p54"/>
          <p:cNvCxnSpPr>
            <a:stCxn id="2951" idx="2"/>
            <a:endCxn id="2952" idx="0"/>
          </p:cNvCxnSpPr>
          <p:nvPr/>
        </p:nvCxnSpPr>
        <p:spPr>
          <a:xfrm rot="-5400000" flipH="1">
            <a:off x="2471389" y="1173270"/>
            <a:ext cx="744000" cy="3515400"/>
          </a:xfrm>
          <a:prstGeom prst="bentConnector3">
            <a:avLst>
              <a:gd name="adj1" fmla="val 5000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53" name="Google Shape;2953;p54"/>
          <p:cNvCxnSpPr>
            <a:stCxn id="2951" idx="2"/>
            <a:endCxn id="2954" idx="2"/>
          </p:cNvCxnSpPr>
          <p:nvPr/>
        </p:nvCxnSpPr>
        <p:spPr>
          <a:xfrm rot="-5400000" flipH="1">
            <a:off x="2843089" y="801570"/>
            <a:ext cx="600" cy="3515400"/>
          </a:xfrm>
          <a:prstGeom prst="bentConnector3">
            <a:avLst>
              <a:gd name="adj1" fmla="val 6196745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55" name="Google Shape;2955;p54"/>
          <p:cNvCxnSpPr>
            <a:stCxn id="2951" idx="2"/>
            <a:endCxn id="2956" idx="0"/>
          </p:cNvCxnSpPr>
          <p:nvPr/>
        </p:nvCxnSpPr>
        <p:spPr>
          <a:xfrm rot="-5400000" flipH="1">
            <a:off x="713539" y="2931120"/>
            <a:ext cx="744900" cy="6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51" name="Google Shape;2951;p54"/>
          <p:cNvSpPr/>
          <p:nvPr/>
        </p:nvSpPr>
        <p:spPr>
          <a:xfrm flipH="1">
            <a:off x="719989" y="1827570"/>
            <a:ext cx="731400" cy="731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57" name="Google Shape;2957;p54"/>
          <p:cNvGrpSpPr/>
          <p:nvPr/>
        </p:nvGrpSpPr>
        <p:grpSpPr>
          <a:xfrm>
            <a:off x="902507" y="2013733"/>
            <a:ext cx="366364" cy="359075"/>
            <a:chOff x="-60988625" y="3740800"/>
            <a:chExt cx="316650" cy="310350"/>
          </a:xfrm>
        </p:grpSpPr>
        <p:sp>
          <p:nvSpPr>
            <p:cNvPr id="2958" name="Google Shape;2958;p54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4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4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1" name="Google Shape;2961;p54"/>
          <p:cNvSpPr txBox="1"/>
          <p:nvPr/>
        </p:nvSpPr>
        <p:spPr>
          <a:xfrm>
            <a:off x="1521350" y="1778125"/>
            <a:ext cx="22530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CHANNEL</a:t>
            </a:r>
            <a:endParaRPr sz="18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962" name="Google Shape;2962;p54"/>
          <p:cNvSpPr txBox="1"/>
          <p:nvPr/>
        </p:nvSpPr>
        <p:spPr>
          <a:xfrm>
            <a:off x="1521350" y="2191649"/>
            <a:ext cx="22530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Press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2963" name="Google Shape;2963;p54"/>
          <p:cNvSpPr txBox="1"/>
          <p:nvPr/>
        </p:nvSpPr>
        <p:spPr>
          <a:xfrm>
            <a:off x="5036778" y="1858275"/>
            <a:ext cx="22530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Budget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2964" name="Google Shape;2964;p54"/>
          <p:cNvSpPr txBox="1"/>
          <p:nvPr/>
        </p:nvSpPr>
        <p:spPr>
          <a:xfrm>
            <a:off x="5036778" y="2143950"/>
            <a:ext cx="22530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500.000$</a:t>
            </a:r>
            <a:endParaRPr sz="18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965" name="Google Shape;2965;p54"/>
          <p:cNvSpPr txBox="1"/>
          <p:nvPr/>
        </p:nvSpPr>
        <p:spPr>
          <a:xfrm>
            <a:off x="1521350" y="3150122"/>
            <a:ext cx="22530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GOALS</a:t>
            </a:r>
            <a:endParaRPr sz="18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966" name="Google Shape;2966;p54"/>
          <p:cNvSpPr txBox="1"/>
          <p:nvPr/>
        </p:nvSpPr>
        <p:spPr>
          <a:xfrm>
            <a:off x="1521350" y="3563649"/>
            <a:ext cx="2253000" cy="10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" lvl="0" indent="-18034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AutoNum type="arabicPeriod"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You can list your goals here in this list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  <a:p>
            <a:pPr marL="182880" lvl="0" indent="-18034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 Medium"/>
              <a:buAutoNum type="arabicPeriod"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You can list your goals here in this list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2967" name="Google Shape;2967;p54"/>
          <p:cNvSpPr txBox="1"/>
          <p:nvPr/>
        </p:nvSpPr>
        <p:spPr>
          <a:xfrm>
            <a:off x="5036778" y="3150121"/>
            <a:ext cx="22530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ABOUT IT</a:t>
            </a:r>
            <a:endParaRPr sz="18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2968" name="Google Shape;2968;p54"/>
          <p:cNvSpPr txBox="1"/>
          <p:nvPr/>
        </p:nvSpPr>
        <p:spPr>
          <a:xfrm>
            <a:off x="5036775" y="3563647"/>
            <a:ext cx="2253000" cy="10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Earth is the third planet from the Sun and the only one that harbors life in the Solar System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2954" name="Google Shape;2954;p54"/>
          <p:cNvSpPr/>
          <p:nvPr/>
        </p:nvSpPr>
        <p:spPr>
          <a:xfrm flipH="1">
            <a:off x="4235414" y="1827575"/>
            <a:ext cx="731400" cy="731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6" name="Google Shape;2956;p54"/>
          <p:cNvSpPr/>
          <p:nvPr/>
        </p:nvSpPr>
        <p:spPr>
          <a:xfrm flipH="1">
            <a:off x="719989" y="3303737"/>
            <a:ext cx="731400" cy="731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2" name="Google Shape;2952;p54"/>
          <p:cNvSpPr/>
          <p:nvPr/>
        </p:nvSpPr>
        <p:spPr>
          <a:xfrm flipH="1">
            <a:off x="4235414" y="3303057"/>
            <a:ext cx="731400" cy="731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9" name="Google Shape;2969;p54"/>
          <p:cNvSpPr/>
          <p:nvPr/>
        </p:nvSpPr>
        <p:spPr>
          <a:xfrm>
            <a:off x="4444818" y="3485127"/>
            <a:ext cx="312592" cy="36726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70" name="Google Shape;2970;p54"/>
          <p:cNvGrpSpPr/>
          <p:nvPr/>
        </p:nvGrpSpPr>
        <p:grpSpPr>
          <a:xfrm>
            <a:off x="910192" y="3494871"/>
            <a:ext cx="350995" cy="349133"/>
            <a:chOff x="2404875" y="3955825"/>
            <a:chExt cx="296950" cy="295375"/>
          </a:xfrm>
        </p:grpSpPr>
        <p:sp>
          <p:nvSpPr>
            <p:cNvPr id="2971" name="Google Shape;2971;p54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4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4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4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5" name="Google Shape;2975;p54"/>
          <p:cNvGrpSpPr/>
          <p:nvPr/>
        </p:nvGrpSpPr>
        <p:grpSpPr>
          <a:xfrm>
            <a:off x="4441441" y="2018708"/>
            <a:ext cx="319347" cy="349133"/>
            <a:chOff x="1687350" y="3618725"/>
            <a:chExt cx="270175" cy="295375"/>
          </a:xfrm>
        </p:grpSpPr>
        <p:sp>
          <p:nvSpPr>
            <p:cNvPr id="2976" name="Google Shape;2976;p54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4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4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3" name="Google Shape;2983;p55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PREDICTED REACH</a:t>
            </a:r>
            <a:endParaRPr/>
          </a:p>
        </p:txBody>
      </p:sp>
      <p:sp>
        <p:nvSpPr>
          <p:cNvPr id="2984" name="Google Shape;2984;p55"/>
          <p:cNvSpPr txBox="1"/>
          <p:nvPr/>
        </p:nvSpPr>
        <p:spPr>
          <a:xfrm>
            <a:off x="825075" y="4113350"/>
            <a:ext cx="4259700" cy="3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Follow the link in the graph to modify its data and then paste the new one here.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Encode Sans"/>
                <a:ea typeface="Encode Sans"/>
                <a:cs typeface="Encode Sans"/>
                <a:sym typeface="Encode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2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grpSp>
        <p:nvGrpSpPr>
          <p:cNvPr id="2985" name="Google Shape;2985;p55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2986" name="Google Shape;2986;p55">
              <a:hlinkClick r:id="rId4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5">
              <a:hlinkClick r:id="rId4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5">
              <a:hlinkClick r:id="rId4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5">
              <a:hlinkClick r:id="rId4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0" name="Google Shape;2990;p55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2991" name="Google Shape;2991;p55">
              <a:hlinkClick r:id="rId4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5">
              <a:hlinkClick r:id="rId4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5">
              <a:hlinkClick r:id="rId4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5">
              <a:hlinkClick r:id="rId4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5" name="Google Shape;2995;p55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2996" name="Google Shape;2996;p55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2997" name="Google Shape;2997;p55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8" name="Google Shape;2998;p55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99" name="Google Shape;2999;p55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5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5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5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5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04" name="Google Shape;3004;p55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3005" name="Google Shape;3005;p55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55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007" name="Google Shape;3007;p55"/>
          <p:cNvSpPr txBox="1">
            <a:spLocks noGrp="1"/>
          </p:cNvSpPr>
          <p:nvPr>
            <p:ph type="subTitle" idx="4294967295"/>
          </p:nvPr>
        </p:nvSpPr>
        <p:spPr>
          <a:xfrm flipH="1">
            <a:off x="5552403" y="1980844"/>
            <a:ext cx="17373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EARTH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3008" name="Google Shape;3008;p55"/>
          <p:cNvSpPr txBox="1">
            <a:spLocks noGrp="1"/>
          </p:cNvSpPr>
          <p:nvPr>
            <p:ph type="subTitle" idx="4294967295"/>
          </p:nvPr>
        </p:nvSpPr>
        <p:spPr>
          <a:xfrm flipH="1">
            <a:off x="5552403" y="2331757"/>
            <a:ext cx="17373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Earth is the planet with life</a:t>
            </a:r>
            <a:endParaRPr/>
          </a:p>
        </p:txBody>
      </p:sp>
      <p:sp>
        <p:nvSpPr>
          <p:cNvPr id="3009" name="Google Shape;3009;p55"/>
          <p:cNvSpPr txBox="1">
            <a:spLocks noGrp="1"/>
          </p:cNvSpPr>
          <p:nvPr>
            <p:ph type="title" idx="4294967295"/>
          </p:nvPr>
        </p:nvSpPr>
        <p:spPr>
          <a:xfrm flipH="1">
            <a:off x="5552403" y="1401581"/>
            <a:ext cx="1737300" cy="502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182875" tIns="192000" rIns="18287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7,500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3010" name="Google Shape;3010;p55"/>
          <p:cNvSpPr txBox="1">
            <a:spLocks noGrp="1"/>
          </p:cNvSpPr>
          <p:nvPr>
            <p:ph type="subTitle" idx="4294967295"/>
          </p:nvPr>
        </p:nvSpPr>
        <p:spPr>
          <a:xfrm flipH="1">
            <a:off x="5552403" y="3628245"/>
            <a:ext cx="17373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PLUTO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3011" name="Google Shape;3011;p55"/>
          <p:cNvSpPr txBox="1">
            <a:spLocks noGrp="1"/>
          </p:cNvSpPr>
          <p:nvPr>
            <p:ph type="subTitle" idx="4294967295"/>
          </p:nvPr>
        </p:nvSpPr>
        <p:spPr>
          <a:xfrm flipH="1">
            <a:off x="5552403" y="3979158"/>
            <a:ext cx="17373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Pluto is considered a dwarf planet</a:t>
            </a:r>
            <a:endParaRPr/>
          </a:p>
        </p:txBody>
      </p:sp>
      <p:sp>
        <p:nvSpPr>
          <p:cNvPr id="3012" name="Google Shape;3012;p55"/>
          <p:cNvSpPr txBox="1">
            <a:spLocks noGrp="1"/>
          </p:cNvSpPr>
          <p:nvPr>
            <p:ph type="title" idx="4294967295"/>
          </p:nvPr>
        </p:nvSpPr>
        <p:spPr>
          <a:xfrm flipH="1">
            <a:off x="5552403" y="3048997"/>
            <a:ext cx="1737300" cy="5028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182875" tIns="192000" rIns="18287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3,500</a:t>
            </a:r>
            <a:endParaRPr sz="1800"/>
          </a:p>
        </p:txBody>
      </p:sp>
      <p:pic>
        <p:nvPicPr>
          <p:cNvPr id="3013" name="Google Shape;3013;p55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5051" y="1229475"/>
            <a:ext cx="4559761" cy="284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" name="Google Shape;3018;p56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 OUTREACH</a:t>
            </a:r>
            <a:endParaRPr/>
          </a:p>
        </p:txBody>
      </p:sp>
      <p:sp>
        <p:nvSpPr>
          <p:cNvPr id="3019" name="Google Shape;3019;p56"/>
          <p:cNvSpPr txBox="1"/>
          <p:nvPr/>
        </p:nvSpPr>
        <p:spPr>
          <a:xfrm>
            <a:off x="719340" y="1251050"/>
            <a:ext cx="2047500" cy="5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CHANNELS</a:t>
            </a:r>
            <a:endParaRPr sz="18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3020" name="Google Shape;3020;p56"/>
          <p:cNvSpPr txBox="1"/>
          <p:nvPr/>
        </p:nvSpPr>
        <p:spPr>
          <a:xfrm>
            <a:off x="2980823" y="1251050"/>
            <a:ext cx="2047500" cy="5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MESSAGES</a:t>
            </a:r>
            <a:endParaRPr sz="18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3021" name="Google Shape;3021;p56"/>
          <p:cNvSpPr txBox="1"/>
          <p:nvPr/>
        </p:nvSpPr>
        <p:spPr>
          <a:xfrm>
            <a:off x="5242306" y="1251050"/>
            <a:ext cx="2047500" cy="5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GOALS</a:t>
            </a:r>
            <a:endParaRPr sz="1800">
              <a:solidFill>
                <a:schemeClr val="dk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grpSp>
        <p:nvGrpSpPr>
          <p:cNvPr id="3022" name="Google Shape;3022;p56"/>
          <p:cNvGrpSpPr/>
          <p:nvPr/>
        </p:nvGrpSpPr>
        <p:grpSpPr>
          <a:xfrm>
            <a:off x="5348314" y="1828884"/>
            <a:ext cx="731382" cy="731316"/>
            <a:chOff x="5191080" y="2164750"/>
            <a:chExt cx="795672" cy="795600"/>
          </a:xfrm>
        </p:grpSpPr>
        <p:sp>
          <p:nvSpPr>
            <p:cNvPr id="3023" name="Google Shape;3023;p56"/>
            <p:cNvSpPr/>
            <p:nvPr/>
          </p:nvSpPr>
          <p:spPr>
            <a:xfrm>
              <a:off x="5191152" y="2164750"/>
              <a:ext cx="795600" cy="795600"/>
            </a:xfrm>
            <a:prstGeom prst="donut">
              <a:avLst>
                <a:gd name="adj" fmla="val 25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6"/>
            <p:cNvSpPr/>
            <p:nvPr/>
          </p:nvSpPr>
          <p:spPr>
            <a:xfrm flipH="1">
              <a:off x="5191080" y="2164750"/>
              <a:ext cx="795600" cy="795600"/>
            </a:xfrm>
            <a:prstGeom prst="blockArc">
              <a:avLst>
                <a:gd name="adj1" fmla="val 20496887"/>
                <a:gd name="adj2" fmla="val 16383775"/>
                <a:gd name="adj3" fmla="val 2502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C2CC5"/>
                </a:solidFill>
              </a:endParaRPr>
            </a:p>
          </p:txBody>
        </p:sp>
      </p:grpSp>
      <p:sp>
        <p:nvSpPr>
          <p:cNvPr id="3025" name="Google Shape;3025;p56"/>
          <p:cNvSpPr txBox="1"/>
          <p:nvPr/>
        </p:nvSpPr>
        <p:spPr>
          <a:xfrm>
            <a:off x="1566764" y="2913100"/>
            <a:ext cx="1093800" cy="4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Mail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3026" name="Google Shape;3026;p56"/>
          <p:cNvSpPr txBox="1"/>
          <p:nvPr/>
        </p:nvSpPr>
        <p:spPr>
          <a:xfrm>
            <a:off x="1566764" y="1965000"/>
            <a:ext cx="1093800" cy="4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Video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3027" name="Google Shape;3027;p56"/>
          <p:cNvSpPr txBox="1"/>
          <p:nvPr/>
        </p:nvSpPr>
        <p:spPr>
          <a:xfrm>
            <a:off x="1566764" y="3861200"/>
            <a:ext cx="1093800" cy="4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Social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3028" name="Google Shape;3028;p56"/>
          <p:cNvSpPr txBox="1"/>
          <p:nvPr/>
        </p:nvSpPr>
        <p:spPr>
          <a:xfrm>
            <a:off x="6089700" y="2026505"/>
            <a:ext cx="10938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Saturn is a gas giant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3029" name="Google Shape;3029;p56"/>
          <p:cNvSpPr txBox="1"/>
          <p:nvPr/>
        </p:nvSpPr>
        <p:spPr>
          <a:xfrm>
            <a:off x="6089700" y="2975216"/>
            <a:ext cx="10938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Venus is a hot planet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3030" name="Google Shape;3030;p56"/>
          <p:cNvSpPr txBox="1"/>
          <p:nvPr/>
        </p:nvSpPr>
        <p:spPr>
          <a:xfrm>
            <a:off x="6089700" y="3923927"/>
            <a:ext cx="1093800" cy="6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Mars is a cold place</a:t>
            </a:r>
            <a:endParaRPr>
              <a:solidFill>
                <a:schemeClr val="dk1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grpSp>
        <p:nvGrpSpPr>
          <p:cNvPr id="3031" name="Google Shape;3031;p56"/>
          <p:cNvGrpSpPr/>
          <p:nvPr/>
        </p:nvGrpSpPr>
        <p:grpSpPr>
          <a:xfrm>
            <a:off x="5348314" y="2778252"/>
            <a:ext cx="731541" cy="730043"/>
            <a:chOff x="5191080" y="3081145"/>
            <a:chExt cx="795672" cy="795600"/>
          </a:xfrm>
        </p:grpSpPr>
        <p:sp>
          <p:nvSpPr>
            <p:cNvPr id="3032" name="Google Shape;3032;p56"/>
            <p:cNvSpPr/>
            <p:nvPr/>
          </p:nvSpPr>
          <p:spPr>
            <a:xfrm>
              <a:off x="5191152" y="3081145"/>
              <a:ext cx="795600" cy="795600"/>
            </a:xfrm>
            <a:prstGeom prst="donut">
              <a:avLst>
                <a:gd name="adj" fmla="val 25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6"/>
            <p:cNvSpPr/>
            <p:nvPr/>
          </p:nvSpPr>
          <p:spPr>
            <a:xfrm flipH="1">
              <a:off x="5191080" y="3081145"/>
              <a:ext cx="795600" cy="795600"/>
            </a:xfrm>
            <a:prstGeom prst="blockArc">
              <a:avLst>
                <a:gd name="adj1" fmla="val 3658915"/>
                <a:gd name="adj2" fmla="val 16383775"/>
                <a:gd name="adj3" fmla="val 2502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C2CC5"/>
                </a:solidFill>
              </a:endParaRPr>
            </a:p>
          </p:txBody>
        </p:sp>
      </p:grpSp>
      <p:sp>
        <p:nvSpPr>
          <p:cNvPr id="3034" name="Google Shape;3034;p56"/>
          <p:cNvSpPr txBox="1"/>
          <p:nvPr/>
        </p:nvSpPr>
        <p:spPr>
          <a:xfrm>
            <a:off x="6089700" y="1802175"/>
            <a:ext cx="10938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80%</a:t>
            </a:r>
            <a:endParaRPr b="1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3035" name="Google Shape;3035;p56"/>
          <p:cNvSpPr txBox="1"/>
          <p:nvPr/>
        </p:nvSpPr>
        <p:spPr>
          <a:xfrm>
            <a:off x="6089700" y="2750886"/>
            <a:ext cx="10938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60%</a:t>
            </a:r>
            <a:endParaRPr b="1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3036" name="Google Shape;3036;p56"/>
          <p:cNvSpPr txBox="1"/>
          <p:nvPr/>
        </p:nvSpPr>
        <p:spPr>
          <a:xfrm>
            <a:off x="6089700" y="3699597"/>
            <a:ext cx="10938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40%</a:t>
            </a:r>
            <a:endParaRPr b="1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graphicFrame>
        <p:nvGraphicFramePr>
          <p:cNvPr id="3037" name="Google Shape;3037;p56"/>
          <p:cNvGraphicFramePr/>
          <p:nvPr/>
        </p:nvGraphicFramePr>
        <p:xfrm>
          <a:off x="3087023" y="1828825"/>
          <a:ext cx="1835100" cy="2627475"/>
        </p:xfrm>
        <a:graphic>
          <a:graphicData uri="http://schemas.openxmlformats.org/drawingml/2006/table">
            <a:tbl>
              <a:tblPr>
                <a:noFill/>
                <a:tableStyleId>{B7F67D0F-E402-4B14-AC6A-2A0958564B45}</a:tableStyleId>
              </a:tblPr>
              <a:tblGrid>
                <a:gridCol w="1835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758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ncode Sans Medium"/>
                          <a:ea typeface="Encode Sans Medium"/>
                          <a:cs typeface="Encode Sans Medium"/>
                          <a:sym typeface="Encode Sans Medium"/>
                        </a:rPr>
                        <a:t>Venus is the second planet from the Sun</a:t>
                      </a:r>
                      <a:endParaRPr>
                        <a:solidFill>
                          <a:schemeClr val="dk1"/>
                        </a:solidFill>
                        <a:latin typeface="Encode Sans Medium"/>
                        <a:ea typeface="Encode Sans Medium"/>
                        <a:cs typeface="Encode Sans Medium"/>
                        <a:sym typeface="Encode Sans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58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Encode Sans Medium"/>
                          <a:ea typeface="Encode Sans Medium"/>
                          <a:cs typeface="Encode Sans Medium"/>
                          <a:sym typeface="Encode Sans Medium"/>
                        </a:rPr>
                        <a:t>Mercury is the smallest of them all</a:t>
                      </a:r>
                      <a:endParaRPr>
                        <a:solidFill>
                          <a:schemeClr val="lt1"/>
                        </a:solidFill>
                        <a:latin typeface="Encode Sans Medium"/>
                        <a:ea typeface="Encode Sans Medium"/>
                        <a:cs typeface="Encode Sans Medium"/>
                        <a:sym typeface="Encode Sans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758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ncode Sans Medium"/>
                          <a:ea typeface="Encode Sans Medium"/>
                          <a:cs typeface="Encode Sans Medium"/>
                          <a:sym typeface="Encode Sans Medium"/>
                        </a:rPr>
                        <a:t>Despite being red, Mars is a cold place</a:t>
                      </a:r>
                      <a:endParaRPr>
                        <a:solidFill>
                          <a:schemeClr val="dk1"/>
                        </a:solidFill>
                        <a:latin typeface="Encode Sans Medium"/>
                        <a:ea typeface="Encode Sans Medium"/>
                        <a:cs typeface="Encode Sans Medium"/>
                        <a:sym typeface="Encode Sans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038" name="Google Shape;3038;p56"/>
          <p:cNvSpPr/>
          <p:nvPr/>
        </p:nvSpPr>
        <p:spPr>
          <a:xfrm flipH="1">
            <a:off x="825088" y="1828800"/>
            <a:ext cx="731400" cy="731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9" name="Google Shape;3039;p56"/>
          <p:cNvSpPr/>
          <p:nvPr/>
        </p:nvSpPr>
        <p:spPr>
          <a:xfrm flipH="1">
            <a:off x="825088" y="2776895"/>
            <a:ext cx="731400" cy="731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0" name="Google Shape;3040;p56"/>
          <p:cNvSpPr/>
          <p:nvPr/>
        </p:nvSpPr>
        <p:spPr>
          <a:xfrm flipH="1">
            <a:off x="825088" y="3724990"/>
            <a:ext cx="731400" cy="731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41" name="Google Shape;3041;p56"/>
          <p:cNvGrpSpPr/>
          <p:nvPr/>
        </p:nvGrpSpPr>
        <p:grpSpPr>
          <a:xfrm>
            <a:off x="5348314" y="3726347"/>
            <a:ext cx="731541" cy="730043"/>
            <a:chOff x="5191080" y="3997540"/>
            <a:chExt cx="795672" cy="795600"/>
          </a:xfrm>
        </p:grpSpPr>
        <p:sp>
          <p:nvSpPr>
            <p:cNvPr id="3042" name="Google Shape;3042;p56"/>
            <p:cNvSpPr/>
            <p:nvPr/>
          </p:nvSpPr>
          <p:spPr>
            <a:xfrm>
              <a:off x="5191152" y="3997540"/>
              <a:ext cx="795600" cy="795600"/>
            </a:xfrm>
            <a:prstGeom prst="donut">
              <a:avLst>
                <a:gd name="adj" fmla="val 25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6"/>
            <p:cNvSpPr/>
            <p:nvPr/>
          </p:nvSpPr>
          <p:spPr>
            <a:xfrm flipH="1">
              <a:off x="5191080" y="3997540"/>
              <a:ext cx="795600" cy="795600"/>
            </a:xfrm>
            <a:prstGeom prst="blockArc">
              <a:avLst>
                <a:gd name="adj1" fmla="val 7237210"/>
                <a:gd name="adj2" fmla="val 16383775"/>
                <a:gd name="adj3" fmla="val 2502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C2CC5"/>
                </a:solidFill>
              </a:endParaRPr>
            </a:p>
          </p:txBody>
        </p:sp>
      </p:grpSp>
      <p:grpSp>
        <p:nvGrpSpPr>
          <p:cNvPr id="3044" name="Google Shape;3044;p56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3045" name="Google Shape;3045;p56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6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6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6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9" name="Google Shape;3049;p56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3050" name="Google Shape;3050;p56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6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6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6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4" name="Google Shape;3054;p56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3055" name="Google Shape;3055;p56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3056" name="Google Shape;3056;p56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56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58" name="Google Shape;3058;p56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6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6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6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6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3" name="Google Shape;3063;p56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3064" name="Google Shape;3064;p56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5" name="Google Shape;3065;p56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66" name="Google Shape;3066;p56"/>
          <p:cNvGrpSpPr/>
          <p:nvPr/>
        </p:nvGrpSpPr>
        <p:grpSpPr>
          <a:xfrm>
            <a:off x="1021162" y="2045415"/>
            <a:ext cx="339253" cy="298169"/>
            <a:chOff x="4467200" y="877100"/>
            <a:chExt cx="481825" cy="423475"/>
          </a:xfrm>
        </p:grpSpPr>
        <p:sp>
          <p:nvSpPr>
            <p:cNvPr id="3067" name="Google Shape;3067;p56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68" name="Google Shape;3068;p56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69" name="Google Shape;3069;p56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70" name="Google Shape;3070;p56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071" name="Google Shape;3071;p56"/>
          <p:cNvGrpSpPr/>
          <p:nvPr/>
        </p:nvGrpSpPr>
        <p:grpSpPr>
          <a:xfrm>
            <a:off x="1041695" y="2972968"/>
            <a:ext cx="298186" cy="339253"/>
            <a:chOff x="6264525" y="842250"/>
            <a:chExt cx="423500" cy="481825"/>
          </a:xfrm>
        </p:grpSpPr>
        <p:sp>
          <p:nvSpPr>
            <p:cNvPr id="3072" name="Google Shape;3072;p56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73" name="Google Shape;3073;p56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74" name="Google Shape;3074;p56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75" name="Google Shape;3075;p56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76" name="Google Shape;3076;p56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77" name="Google Shape;3077;p56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78" name="Google Shape;3078;p56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079" name="Google Shape;3079;p56"/>
          <p:cNvGrpSpPr/>
          <p:nvPr/>
        </p:nvGrpSpPr>
        <p:grpSpPr>
          <a:xfrm>
            <a:off x="1071523" y="3921063"/>
            <a:ext cx="238531" cy="339253"/>
            <a:chOff x="3342725" y="2620775"/>
            <a:chExt cx="338775" cy="481825"/>
          </a:xfrm>
        </p:grpSpPr>
        <p:sp>
          <p:nvSpPr>
            <p:cNvPr id="3080" name="Google Shape;3080;p56"/>
            <p:cNvSpPr/>
            <p:nvPr/>
          </p:nvSpPr>
          <p:spPr>
            <a:xfrm>
              <a:off x="3342725" y="2620775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81" name="Google Shape;3081;p56"/>
            <p:cNvSpPr/>
            <p:nvPr/>
          </p:nvSpPr>
          <p:spPr>
            <a:xfrm>
              <a:off x="3342725" y="2705450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082" name="Google Shape;3082;p56"/>
            <p:cNvSpPr/>
            <p:nvPr/>
          </p:nvSpPr>
          <p:spPr>
            <a:xfrm>
              <a:off x="3342725" y="3017875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Google Shape;3087;p57"/>
          <p:cNvSpPr txBox="1">
            <a:spLocks noGrp="1"/>
          </p:cNvSpPr>
          <p:nvPr>
            <p:ph type="subTitle" idx="1"/>
          </p:nvPr>
        </p:nvSpPr>
        <p:spPr>
          <a:xfrm>
            <a:off x="825075" y="2577228"/>
            <a:ext cx="2815200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right-click on it and select “Replace image”</a:t>
            </a:r>
            <a:endParaRPr/>
          </a:p>
        </p:txBody>
      </p:sp>
      <p:sp>
        <p:nvSpPr>
          <p:cNvPr id="3088" name="Google Shape;3088;p57"/>
          <p:cNvSpPr txBox="1">
            <a:spLocks noGrp="1"/>
          </p:cNvSpPr>
          <p:nvPr>
            <p:ph type="title"/>
          </p:nvPr>
        </p:nvSpPr>
        <p:spPr>
          <a:xfrm>
            <a:off x="825075" y="1587099"/>
            <a:ext cx="2815200" cy="9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CONTENT</a:t>
            </a:r>
            <a:endParaRPr/>
          </a:p>
        </p:txBody>
      </p:sp>
      <p:grpSp>
        <p:nvGrpSpPr>
          <p:cNvPr id="3089" name="Google Shape;3089;p57"/>
          <p:cNvGrpSpPr/>
          <p:nvPr/>
        </p:nvGrpSpPr>
        <p:grpSpPr>
          <a:xfrm>
            <a:off x="4005500" y="1424425"/>
            <a:ext cx="2893200" cy="2380007"/>
            <a:chOff x="5012400" y="1381746"/>
            <a:chExt cx="2893200" cy="2380007"/>
          </a:xfrm>
        </p:grpSpPr>
        <p:sp>
          <p:nvSpPr>
            <p:cNvPr id="3090" name="Google Shape;3090;p57"/>
            <p:cNvSpPr/>
            <p:nvPr/>
          </p:nvSpPr>
          <p:spPr>
            <a:xfrm>
              <a:off x="5944950" y="3355103"/>
              <a:ext cx="1028100" cy="364800"/>
            </a:xfrm>
            <a:prstGeom prst="trapezoid">
              <a:avLst>
                <a:gd name="adj" fmla="val 1846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7"/>
            <p:cNvSpPr/>
            <p:nvPr/>
          </p:nvSpPr>
          <p:spPr>
            <a:xfrm>
              <a:off x="5012850" y="1381746"/>
              <a:ext cx="2892300" cy="2021100"/>
            </a:xfrm>
            <a:prstGeom prst="roundRect">
              <a:avLst>
                <a:gd name="adj" fmla="val 581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7"/>
            <p:cNvSpPr/>
            <p:nvPr/>
          </p:nvSpPr>
          <p:spPr>
            <a:xfrm rot="10800000">
              <a:off x="5012400" y="3127921"/>
              <a:ext cx="2893200" cy="274800"/>
            </a:xfrm>
            <a:prstGeom prst="round2SameRect">
              <a:avLst>
                <a:gd name="adj1" fmla="val 41621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7"/>
            <p:cNvSpPr/>
            <p:nvPr/>
          </p:nvSpPr>
          <p:spPr>
            <a:xfrm>
              <a:off x="6391650" y="3197975"/>
              <a:ext cx="134700" cy="13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7"/>
            <p:cNvSpPr/>
            <p:nvPr/>
          </p:nvSpPr>
          <p:spPr>
            <a:xfrm>
              <a:off x="5890800" y="3694853"/>
              <a:ext cx="1136400" cy="66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5" name="Google Shape;3095;p57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3096" name="Google Shape;3096;p57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7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7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7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00" name="Google Shape;3100;p57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3101" name="Google Shape;3101;p57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7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7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7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05" name="Google Shape;3105;p57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3106" name="Google Shape;3106;p57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3107" name="Google Shape;3107;p57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8" name="Google Shape;3108;p57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09" name="Google Shape;3109;p57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7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7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7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7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14" name="Google Shape;3114;p57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3115" name="Google Shape;3115;p57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6" name="Google Shape;3116;p57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117" name="Google Shape;3117;p5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95550" y="1537800"/>
            <a:ext cx="2713099" cy="1526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2" name="Google Shape;3122;p58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BUDGET ALLOCATION</a:t>
            </a:r>
            <a:endParaRPr/>
          </a:p>
        </p:txBody>
      </p:sp>
      <p:graphicFrame>
        <p:nvGraphicFramePr>
          <p:cNvPr id="3123" name="Google Shape;3123;p58"/>
          <p:cNvGraphicFramePr/>
          <p:nvPr/>
        </p:nvGraphicFramePr>
        <p:xfrm>
          <a:off x="825075" y="1401575"/>
          <a:ext cx="6464700" cy="3054750"/>
        </p:xfrm>
        <a:graphic>
          <a:graphicData uri="http://schemas.openxmlformats.org/drawingml/2006/table">
            <a:tbl>
              <a:tblPr>
                <a:noFill/>
                <a:tableStyleId>{B7F67D0F-E402-4B14-AC6A-2A0958564B45}</a:tableStyleId>
              </a:tblPr>
              <a:tblGrid>
                <a:gridCol w="1616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6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6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10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Press Start 2P"/>
                          <a:ea typeface="Press Start 2P"/>
                          <a:cs typeface="Press Start 2P"/>
                          <a:sym typeface="Press Start 2P"/>
                        </a:rPr>
                        <a:t>MARS</a:t>
                      </a:r>
                      <a:endParaRPr sz="1800">
                        <a:solidFill>
                          <a:schemeClr val="dk1"/>
                        </a:solidFill>
                        <a:latin typeface="Press Start 2P"/>
                        <a:ea typeface="Press Start 2P"/>
                        <a:cs typeface="Press Start 2P"/>
                        <a:sym typeface="Press Start 2P"/>
                      </a:endParaRPr>
                    </a:p>
                  </a:txBody>
                  <a:tcPr marL="91425" marR="91425" marT="192000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Press Start 2P"/>
                          <a:ea typeface="Press Start 2P"/>
                          <a:cs typeface="Press Start 2P"/>
                          <a:sym typeface="Press Start 2P"/>
                        </a:rPr>
                        <a:t>EARTH</a:t>
                      </a:r>
                      <a:endParaRPr sz="1800">
                        <a:solidFill>
                          <a:schemeClr val="dk1"/>
                        </a:solidFill>
                        <a:latin typeface="Press Start 2P"/>
                        <a:ea typeface="Press Start 2P"/>
                        <a:cs typeface="Press Start 2P"/>
                        <a:sym typeface="Press Start 2P"/>
                      </a:endParaRPr>
                    </a:p>
                  </a:txBody>
                  <a:tcPr marL="91425" marR="91425" marT="192000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Press Start 2P"/>
                          <a:ea typeface="Press Start 2P"/>
                          <a:cs typeface="Press Start 2P"/>
                          <a:sym typeface="Press Start 2P"/>
                        </a:rPr>
                        <a:t>VENUS</a:t>
                      </a:r>
                      <a:endParaRPr sz="1800">
                        <a:solidFill>
                          <a:schemeClr val="dk1"/>
                        </a:solidFill>
                        <a:latin typeface="Press Start 2P"/>
                        <a:ea typeface="Press Start 2P"/>
                        <a:cs typeface="Press Start 2P"/>
                        <a:sym typeface="Press Start 2P"/>
                      </a:endParaRPr>
                    </a:p>
                  </a:txBody>
                  <a:tcPr marL="91425" marR="91425" marT="192000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0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ress Start 2P"/>
                          <a:ea typeface="Press Start 2P"/>
                          <a:cs typeface="Press Start 2P"/>
                          <a:sym typeface="Press Start 2P"/>
                        </a:rPr>
                        <a:t>AREA 1</a:t>
                      </a:r>
                      <a:endParaRPr sz="1800">
                        <a:solidFill>
                          <a:schemeClr val="lt1"/>
                        </a:solidFill>
                        <a:latin typeface="Press Start 2P"/>
                        <a:ea typeface="Press Start 2P"/>
                        <a:cs typeface="Press Start 2P"/>
                        <a:sym typeface="Press Start 2P"/>
                      </a:endParaRPr>
                    </a:p>
                  </a:txBody>
                  <a:tcPr marL="91425" marR="91425" marT="192000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2.000$</a:t>
                      </a:r>
                      <a:endParaRPr>
                        <a:solidFill>
                          <a:schemeClr val="dk1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3.100$</a:t>
                      </a:r>
                      <a:endParaRPr>
                        <a:solidFill>
                          <a:schemeClr val="dk1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400$</a:t>
                      </a:r>
                      <a:endParaRPr>
                        <a:solidFill>
                          <a:schemeClr val="dk1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0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ress Start 2P"/>
                          <a:ea typeface="Press Start 2P"/>
                          <a:cs typeface="Press Start 2P"/>
                          <a:sym typeface="Press Start 2P"/>
                        </a:rPr>
                        <a:t>AREA 2</a:t>
                      </a:r>
                      <a:endParaRPr sz="1800">
                        <a:solidFill>
                          <a:schemeClr val="lt1"/>
                        </a:solidFill>
                        <a:latin typeface="Press Start 2P"/>
                        <a:ea typeface="Press Start 2P"/>
                        <a:cs typeface="Press Start 2P"/>
                        <a:sym typeface="Press Start 2P"/>
                      </a:endParaRPr>
                    </a:p>
                  </a:txBody>
                  <a:tcPr marL="91425" marR="91425" marT="192000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3.400$</a:t>
                      </a:r>
                      <a:endParaRPr>
                        <a:solidFill>
                          <a:schemeClr val="dk1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600$</a:t>
                      </a:r>
                      <a:endParaRPr>
                        <a:solidFill>
                          <a:schemeClr val="dk1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200$</a:t>
                      </a:r>
                      <a:endParaRPr>
                        <a:solidFill>
                          <a:schemeClr val="dk1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0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ress Start 2P"/>
                          <a:ea typeface="Press Start 2P"/>
                          <a:cs typeface="Press Start 2P"/>
                          <a:sym typeface="Press Start 2P"/>
                        </a:rPr>
                        <a:t>AREA 3</a:t>
                      </a:r>
                      <a:endParaRPr sz="1800">
                        <a:solidFill>
                          <a:schemeClr val="lt1"/>
                        </a:solidFill>
                        <a:latin typeface="Press Start 2P"/>
                        <a:ea typeface="Press Start 2P"/>
                        <a:cs typeface="Press Start 2P"/>
                        <a:sym typeface="Press Start 2P"/>
                      </a:endParaRPr>
                    </a:p>
                  </a:txBody>
                  <a:tcPr marL="91425" marR="91425" marT="192000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1.700$</a:t>
                      </a:r>
                      <a:endParaRPr>
                        <a:solidFill>
                          <a:schemeClr val="dk1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800$</a:t>
                      </a:r>
                      <a:endParaRPr>
                        <a:solidFill>
                          <a:schemeClr val="dk1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2.500$</a:t>
                      </a:r>
                      <a:endParaRPr>
                        <a:solidFill>
                          <a:schemeClr val="dk1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0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ress Start 2P"/>
                          <a:ea typeface="Press Start 2P"/>
                          <a:cs typeface="Press Start 2P"/>
                          <a:sym typeface="Press Start 2P"/>
                        </a:rPr>
                        <a:t>AREA 4</a:t>
                      </a:r>
                      <a:endParaRPr sz="1800">
                        <a:solidFill>
                          <a:schemeClr val="lt1"/>
                        </a:solidFill>
                        <a:latin typeface="Press Start 2P"/>
                        <a:ea typeface="Press Start 2P"/>
                        <a:cs typeface="Press Start 2P"/>
                        <a:sym typeface="Press Start 2P"/>
                      </a:endParaRPr>
                    </a:p>
                  </a:txBody>
                  <a:tcPr marL="91425" marR="91425" marT="192000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4.000$</a:t>
                      </a:r>
                      <a:endParaRPr>
                        <a:solidFill>
                          <a:schemeClr val="dk1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1.600$</a:t>
                      </a:r>
                      <a:endParaRPr>
                        <a:solidFill>
                          <a:schemeClr val="dk1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ncode Sans"/>
                          <a:ea typeface="Encode Sans"/>
                          <a:cs typeface="Encode Sans"/>
                          <a:sym typeface="Encode Sans"/>
                        </a:rPr>
                        <a:t>800$</a:t>
                      </a:r>
                      <a:endParaRPr>
                        <a:solidFill>
                          <a:schemeClr val="dk1"/>
                        </a:solidFill>
                        <a:latin typeface="Encode Sans"/>
                        <a:ea typeface="Encode Sans"/>
                        <a:cs typeface="Encode Sans"/>
                        <a:sym typeface="Encode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3124" name="Google Shape;3124;p58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3125" name="Google Shape;3125;p58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8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8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8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29" name="Google Shape;3129;p58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3130" name="Google Shape;3130;p58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8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8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8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4" name="Google Shape;3134;p58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3135" name="Google Shape;3135;p58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3136" name="Google Shape;3136;p58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7" name="Google Shape;3137;p58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38" name="Google Shape;3138;p58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8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8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8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8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43" name="Google Shape;3143;p58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3144" name="Google Shape;3144;p58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5" name="Google Shape;3145;p58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0" name="Google Shape;3150;p59"/>
          <p:cNvSpPr txBox="1">
            <a:spLocks noGrp="1"/>
          </p:cNvSpPr>
          <p:nvPr>
            <p:ph type="subTitle" idx="1"/>
          </p:nvPr>
        </p:nvSpPr>
        <p:spPr>
          <a:xfrm>
            <a:off x="1152037" y="3271697"/>
            <a:ext cx="2419800" cy="81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ANTHONY SHARP</a:t>
            </a:r>
            <a:endParaRPr/>
          </a:p>
        </p:txBody>
      </p:sp>
      <p:sp>
        <p:nvSpPr>
          <p:cNvPr id="3151" name="Google Shape;3151;p59"/>
          <p:cNvSpPr txBox="1">
            <a:spLocks noGrp="1"/>
          </p:cNvSpPr>
          <p:nvPr>
            <p:ph type="subTitle" idx="2"/>
          </p:nvPr>
        </p:nvSpPr>
        <p:spPr>
          <a:xfrm>
            <a:off x="1152037" y="3983326"/>
            <a:ext cx="2419800" cy="56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can talk a bit about this person</a:t>
            </a:r>
            <a:endParaRPr/>
          </a:p>
        </p:txBody>
      </p:sp>
      <p:sp>
        <p:nvSpPr>
          <p:cNvPr id="3152" name="Google Shape;3152;p59"/>
          <p:cNvSpPr txBox="1">
            <a:spLocks noGrp="1"/>
          </p:cNvSpPr>
          <p:nvPr>
            <p:ph type="subTitle" idx="4"/>
          </p:nvPr>
        </p:nvSpPr>
        <p:spPr>
          <a:xfrm>
            <a:off x="4437861" y="3983326"/>
            <a:ext cx="2419800" cy="56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can talk a bit about this person</a:t>
            </a:r>
            <a:endParaRPr/>
          </a:p>
        </p:txBody>
      </p:sp>
      <p:sp>
        <p:nvSpPr>
          <p:cNvPr id="3153" name="Google Shape;3153;p59"/>
          <p:cNvSpPr txBox="1">
            <a:spLocks noGrp="1"/>
          </p:cNvSpPr>
          <p:nvPr>
            <p:ph type="subTitle" idx="3"/>
          </p:nvPr>
        </p:nvSpPr>
        <p:spPr>
          <a:xfrm>
            <a:off x="4437861" y="3271697"/>
            <a:ext cx="2419800" cy="81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OLIVIA PETERSON</a:t>
            </a:r>
            <a:endParaRPr/>
          </a:p>
        </p:txBody>
      </p:sp>
      <p:sp>
        <p:nvSpPr>
          <p:cNvPr id="3154" name="Google Shape;3154;p59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pic>
        <p:nvPicPr>
          <p:cNvPr id="3155" name="Google Shape;3155;p5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4763" r="4997" b="31897"/>
          <a:stretch/>
        </p:blipFill>
        <p:spPr>
          <a:xfrm>
            <a:off x="1461337" y="1401575"/>
            <a:ext cx="1801200" cy="1801800"/>
          </a:xfrm>
          <a:prstGeom prst="roundRect">
            <a:avLst>
              <a:gd name="adj" fmla="val 8601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156" name="Google Shape;3156;p59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l="12781" t="11156" r="12781" b="39235"/>
          <a:stretch/>
        </p:blipFill>
        <p:spPr>
          <a:xfrm>
            <a:off x="4747161" y="1401575"/>
            <a:ext cx="1801200" cy="1801800"/>
          </a:xfrm>
          <a:prstGeom prst="roundRect">
            <a:avLst>
              <a:gd name="adj" fmla="val 724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157" name="Google Shape;3157;p59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3158" name="Google Shape;3158;p59">
              <a:hlinkClick r:id="rId5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9">
              <a:hlinkClick r:id="rId5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9">
              <a:hlinkClick r:id="rId5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9">
              <a:hlinkClick r:id="rId5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2" name="Google Shape;3162;p59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3163" name="Google Shape;3163;p59">
              <a:hlinkClick r:id="rId5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9">
              <a:hlinkClick r:id="rId5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9">
              <a:hlinkClick r:id="rId5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9">
              <a:hlinkClick r:id="rId5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7" name="Google Shape;3167;p59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3168" name="Google Shape;3168;p59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3169" name="Google Shape;3169;p59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3170;p59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71" name="Google Shape;3171;p59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9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9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9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9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76" name="Google Shape;3176;p59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3177" name="Google Shape;3177;p59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59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" name="Google Shape;1873;p37"/>
          <p:cNvSpPr/>
          <p:nvPr/>
        </p:nvSpPr>
        <p:spPr>
          <a:xfrm>
            <a:off x="1306713" y="1869656"/>
            <a:ext cx="807300" cy="807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4" name="Google Shape;1874;p37"/>
          <p:cNvSpPr/>
          <p:nvPr/>
        </p:nvSpPr>
        <p:spPr>
          <a:xfrm>
            <a:off x="3601201" y="1869656"/>
            <a:ext cx="807300" cy="807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5" name="Google Shape;1875;p37"/>
          <p:cNvSpPr/>
          <p:nvPr/>
        </p:nvSpPr>
        <p:spPr>
          <a:xfrm>
            <a:off x="5895688" y="1869656"/>
            <a:ext cx="807300" cy="807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6" name="Google Shape;1876;p37"/>
          <p:cNvSpPr txBox="1">
            <a:spLocks noGrp="1"/>
          </p:cNvSpPr>
          <p:nvPr>
            <p:ph type="subTitle" idx="1"/>
          </p:nvPr>
        </p:nvSpPr>
        <p:spPr>
          <a:xfrm>
            <a:off x="720063" y="2827391"/>
            <a:ext cx="19806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Story</a:t>
            </a:r>
            <a:endParaRPr dirty="0"/>
          </a:p>
        </p:txBody>
      </p:sp>
      <p:sp>
        <p:nvSpPr>
          <p:cNvPr id="1877" name="Google Shape;1877;p37"/>
          <p:cNvSpPr txBox="1">
            <a:spLocks noGrp="1"/>
          </p:cNvSpPr>
          <p:nvPr>
            <p:ph type="subTitle" idx="3"/>
          </p:nvPr>
        </p:nvSpPr>
        <p:spPr>
          <a:xfrm>
            <a:off x="3014551" y="2827391"/>
            <a:ext cx="19806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Combat</a:t>
            </a:r>
            <a:endParaRPr dirty="0"/>
          </a:p>
        </p:txBody>
      </p:sp>
      <p:sp>
        <p:nvSpPr>
          <p:cNvPr id="1878" name="Google Shape;1878;p37"/>
          <p:cNvSpPr txBox="1">
            <a:spLocks noGrp="1"/>
          </p:cNvSpPr>
          <p:nvPr>
            <p:ph type="subTitle" idx="2"/>
          </p:nvPr>
        </p:nvSpPr>
        <p:spPr>
          <a:xfrm>
            <a:off x="624600" y="3319331"/>
            <a:ext cx="2076063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cohesive story that follows the main character, a parody of Little Red Riding Hood.</a:t>
            </a:r>
            <a:endParaRPr dirty="0"/>
          </a:p>
        </p:txBody>
      </p:sp>
      <p:sp>
        <p:nvSpPr>
          <p:cNvPr id="1879" name="Google Shape;1879;p37"/>
          <p:cNvSpPr txBox="1">
            <a:spLocks noGrp="1"/>
          </p:cNvSpPr>
          <p:nvPr>
            <p:ph type="subTitle" idx="5"/>
          </p:nvPr>
        </p:nvSpPr>
        <p:spPr>
          <a:xfrm>
            <a:off x="5309038" y="2827391"/>
            <a:ext cx="203085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Scenery</a:t>
            </a:r>
            <a:endParaRPr dirty="0"/>
          </a:p>
        </p:txBody>
      </p:sp>
      <p:sp>
        <p:nvSpPr>
          <p:cNvPr id="1880" name="Google Shape;1880;p37"/>
          <p:cNvSpPr txBox="1">
            <a:spLocks noGrp="1"/>
          </p:cNvSpPr>
          <p:nvPr>
            <p:ph type="subTitle" idx="4"/>
          </p:nvPr>
        </p:nvSpPr>
        <p:spPr>
          <a:xfrm>
            <a:off x="3014551" y="3319331"/>
            <a:ext cx="19806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Red will be able to fight her foes in the forest wielding her trusty walking stick.</a:t>
            </a:r>
            <a:endParaRPr dirty="0"/>
          </a:p>
        </p:txBody>
      </p:sp>
      <p:sp>
        <p:nvSpPr>
          <p:cNvPr id="1881" name="Google Shape;1881;p37"/>
          <p:cNvSpPr txBox="1">
            <a:spLocks noGrp="1"/>
          </p:cNvSpPr>
          <p:nvPr>
            <p:ph type="subTitle" idx="6"/>
          </p:nvPr>
        </p:nvSpPr>
        <p:spPr>
          <a:xfrm>
            <a:off x="5309038" y="3319331"/>
            <a:ext cx="19806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forest of Red’s youth will be an explorable scene where the forest denizens hide.</a:t>
            </a:r>
            <a:endParaRPr dirty="0"/>
          </a:p>
        </p:txBody>
      </p:sp>
      <p:sp>
        <p:nvSpPr>
          <p:cNvPr id="1882" name="Google Shape;1882;p37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GOALS</a:t>
            </a:r>
            <a:endParaRPr dirty="0"/>
          </a:p>
        </p:txBody>
      </p:sp>
      <p:grpSp>
        <p:nvGrpSpPr>
          <p:cNvPr id="1883" name="Google Shape;1883;p37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1884" name="Google Shape;1884;p37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7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7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7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8" name="Google Shape;1888;p37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1889" name="Google Shape;1889;p37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7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7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7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3" name="Google Shape;1893;p37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1894" name="Google Shape;1894;p37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1895" name="Google Shape;1895;p37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37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97" name="Google Shape;1897;p37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7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7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7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7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02" name="Google Shape;1902;p37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1903" name="Google Shape;1903;p37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37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05" name="Google Shape;1905;p37"/>
          <p:cNvGrpSpPr/>
          <p:nvPr/>
        </p:nvGrpSpPr>
        <p:grpSpPr>
          <a:xfrm>
            <a:off x="6150150" y="2096047"/>
            <a:ext cx="298377" cy="354519"/>
            <a:chOff x="-48233050" y="3569725"/>
            <a:chExt cx="252050" cy="299475"/>
          </a:xfrm>
        </p:grpSpPr>
        <p:sp>
          <p:nvSpPr>
            <p:cNvPr id="1906" name="Google Shape;1906;p37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7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7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9" name="Google Shape;1909;p37"/>
          <p:cNvGrpSpPr/>
          <p:nvPr/>
        </p:nvGrpSpPr>
        <p:grpSpPr>
          <a:xfrm>
            <a:off x="1533207" y="2095351"/>
            <a:ext cx="354311" cy="355909"/>
            <a:chOff x="-49764975" y="3551225"/>
            <a:chExt cx="299300" cy="300650"/>
          </a:xfrm>
        </p:grpSpPr>
        <p:sp>
          <p:nvSpPr>
            <p:cNvPr id="1910" name="Google Shape;1910;p37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7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7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7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7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7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7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7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7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7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7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1" name="Google Shape;1921;p37"/>
          <p:cNvGrpSpPr/>
          <p:nvPr/>
        </p:nvGrpSpPr>
        <p:grpSpPr>
          <a:xfrm>
            <a:off x="3852851" y="2095203"/>
            <a:ext cx="304000" cy="356205"/>
            <a:chOff x="-49375900" y="3550975"/>
            <a:chExt cx="256800" cy="300900"/>
          </a:xfrm>
        </p:grpSpPr>
        <p:sp>
          <p:nvSpPr>
            <p:cNvPr id="1922" name="Google Shape;1922;p37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7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7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7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7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7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7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7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7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7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7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E4AB9E4B-3C05-27D0-9F2C-D0190E5C04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3" name="Google Shape;3183;p60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3184" name="Google Shape;3184;p60"/>
          <p:cNvSpPr txBox="1">
            <a:spLocks noGrp="1"/>
          </p:cNvSpPr>
          <p:nvPr>
            <p:ph type="subTitle" idx="4294967295"/>
          </p:nvPr>
        </p:nvSpPr>
        <p:spPr>
          <a:xfrm flipH="1">
            <a:off x="722426" y="3238383"/>
            <a:ext cx="19860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VENUS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3185" name="Google Shape;3185;p60"/>
          <p:cNvSpPr txBox="1">
            <a:spLocks noGrp="1"/>
          </p:cNvSpPr>
          <p:nvPr>
            <p:ph type="subTitle" idx="4294967295"/>
          </p:nvPr>
        </p:nvSpPr>
        <p:spPr>
          <a:xfrm flipH="1">
            <a:off x="722426" y="3698500"/>
            <a:ext cx="1986000" cy="83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a extremely hot planet, even more than Mercury</a:t>
            </a:r>
            <a:endParaRPr/>
          </a:p>
        </p:txBody>
      </p:sp>
      <p:sp>
        <p:nvSpPr>
          <p:cNvPr id="3186" name="Google Shape;3186;p60"/>
          <p:cNvSpPr txBox="1">
            <a:spLocks noGrp="1"/>
          </p:cNvSpPr>
          <p:nvPr>
            <p:ph type="subTitle" idx="4294967295"/>
          </p:nvPr>
        </p:nvSpPr>
        <p:spPr>
          <a:xfrm flipH="1">
            <a:off x="5306051" y="3238383"/>
            <a:ext cx="19860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MERCURY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3187" name="Google Shape;3187;p60"/>
          <p:cNvSpPr txBox="1">
            <a:spLocks noGrp="1"/>
          </p:cNvSpPr>
          <p:nvPr>
            <p:ph type="subTitle" idx="4294967295"/>
          </p:nvPr>
        </p:nvSpPr>
        <p:spPr>
          <a:xfrm flipH="1">
            <a:off x="5306051" y="3698500"/>
            <a:ext cx="1986000" cy="83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</a:t>
            </a:r>
            <a:endParaRPr/>
          </a:p>
        </p:txBody>
      </p:sp>
      <p:sp>
        <p:nvSpPr>
          <p:cNvPr id="3188" name="Google Shape;3188;p60"/>
          <p:cNvSpPr txBox="1">
            <a:spLocks noGrp="1"/>
          </p:cNvSpPr>
          <p:nvPr>
            <p:ph type="subTitle" idx="4294967295"/>
          </p:nvPr>
        </p:nvSpPr>
        <p:spPr>
          <a:xfrm flipH="1">
            <a:off x="3014238" y="3238383"/>
            <a:ext cx="19860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MARS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3189" name="Google Shape;3189;p60"/>
          <p:cNvSpPr txBox="1">
            <a:spLocks noGrp="1"/>
          </p:cNvSpPr>
          <p:nvPr>
            <p:ph type="subTitle" idx="4294967295"/>
          </p:nvPr>
        </p:nvSpPr>
        <p:spPr>
          <a:xfrm flipH="1">
            <a:off x="3014238" y="3698500"/>
            <a:ext cx="1986000" cy="83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very cold place</a:t>
            </a:r>
            <a:endParaRPr/>
          </a:p>
        </p:txBody>
      </p:sp>
      <p:cxnSp>
        <p:nvCxnSpPr>
          <p:cNvPr id="3190" name="Google Shape;3190;p60"/>
          <p:cNvCxnSpPr>
            <a:stCxn id="3191" idx="1"/>
            <a:endCxn id="3192" idx="3"/>
          </p:cNvCxnSpPr>
          <p:nvPr/>
        </p:nvCxnSpPr>
        <p:spPr>
          <a:xfrm>
            <a:off x="2708426" y="2869668"/>
            <a:ext cx="2597700" cy="0"/>
          </a:xfrm>
          <a:prstGeom prst="straightConnector1">
            <a:avLst/>
          </a:prstGeom>
          <a:noFill/>
          <a:ln w="9525" cap="rnd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93" name="Google Shape;3193;p60"/>
          <p:cNvSpPr/>
          <p:nvPr/>
        </p:nvSpPr>
        <p:spPr>
          <a:xfrm>
            <a:off x="1306376" y="1529881"/>
            <a:ext cx="818100" cy="818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4" name="Google Shape;3194;p60"/>
          <p:cNvSpPr/>
          <p:nvPr/>
        </p:nvSpPr>
        <p:spPr>
          <a:xfrm>
            <a:off x="3598188" y="1529881"/>
            <a:ext cx="818100" cy="818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5" name="Google Shape;3195;p60"/>
          <p:cNvSpPr/>
          <p:nvPr/>
        </p:nvSpPr>
        <p:spPr>
          <a:xfrm>
            <a:off x="5890001" y="1529881"/>
            <a:ext cx="818100" cy="818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1" name="Google Shape;3191;p60"/>
          <p:cNvSpPr txBox="1">
            <a:spLocks noGrp="1"/>
          </p:cNvSpPr>
          <p:nvPr>
            <p:ph type="subTitle" idx="4294967295"/>
          </p:nvPr>
        </p:nvSpPr>
        <p:spPr>
          <a:xfrm flipH="1">
            <a:off x="722426" y="2618268"/>
            <a:ext cx="1986000" cy="502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192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2020</a:t>
            </a:r>
            <a:endParaRPr sz="18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3192" name="Google Shape;3192;p60"/>
          <p:cNvSpPr txBox="1">
            <a:spLocks noGrp="1"/>
          </p:cNvSpPr>
          <p:nvPr>
            <p:ph type="subTitle" idx="4294967295"/>
          </p:nvPr>
        </p:nvSpPr>
        <p:spPr>
          <a:xfrm flipH="1">
            <a:off x="5306051" y="2618268"/>
            <a:ext cx="1986000" cy="502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192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2022</a:t>
            </a:r>
            <a:endParaRPr sz="18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sp>
        <p:nvSpPr>
          <p:cNvPr id="3196" name="Google Shape;3196;p60"/>
          <p:cNvSpPr txBox="1">
            <a:spLocks noGrp="1"/>
          </p:cNvSpPr>
          <p:nvPr>
            <p:ph type="subTitle" idx="4294967295"/>
          </p:nvPr>
        </p:nvSpPr>
        <p:spPr>
          <a:xfrm flipH="1">
            <a:off x="3014238" y="2618268"/>
            <a:ext cx="1986000" cy="502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192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Press Start 2P"/>
                <a:ea typeface="Press Start 2P"/>
                <a:cs typeface="Press Start 2P"/>
                <a:sym typeface="Press Start 2P"/>
              </a:rPr>
              <a:t>2021</a:t>
            </a:r>
            <a:endParaRPr sz="1800">
              <a:solidFill>
                <a:schemeClr val="lt1"/>
              </a:solidFill>
              <a:latin typeface="Press Start 2P"/>
              <a:ea typeface="Press Start 2P"/>
              <a:cs typeface="Press Start 2P"/>
              <a:sym typeface="Press Start 2P"/>
            </a:endParaRPr>
          </a:p>
        </p:txBody>
      </p:sp>
      <p:grpSp>
        <p:nvGrpSpPr>
          <p:cNvPr id="3197" name="Google Shape;3197;p60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3198" name="Google Shape;3198;p60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60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60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60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2" name="Google Shape;3202;p60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3203" name="Google Shape;3203;p60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60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60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60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7" name="Google Shape;3207;p60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3208" name="Google Shape;3208;p60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3209" name="Google Shape;3209;p60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" name="Google Shape;3210;p60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11" name="Google Shape;3211;p60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60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60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60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60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16" name="Google Shape;3216;p60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3217" name="Google Shape;3217;p60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60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219" name="Google Shape;3219;p60"/>
          <p:cNvGrpSpPr/>
          <p:nvPr/>
        </p:nvGrpSpPr>
        <p:grpSpPr>
          <a:xfrm>
            <a:off x="1535888" y="1759509"/>
            <a:ext cx="359075" cy="358844"/>
            <a:chOff x="-61351725" y="3372400"/>
            <a:chExt cx="310350" cy="310150"/>
          </a:xfrm>
        </p:grpSpPr>
        <p:sp>
          <p:nvSpPr>
            <p:cNvPr id="3220" name="Google Shape;3220;p60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60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60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3" name="Google Shape;3223;p60"/>
          <p:cNvGrpSpPr/>
          <p:nvPr/>
        </p:nvGrpSpPr>
        <p:grpSpPr>
          <a:xfrm>
            <a:off x="3824519" y="1758931"/>
            <a:ext cx="365438" cy="360001"/>
            <a:chOff x="-60991775" y="3376900"/>
            <a:chExt cx="315850" cy="311150"/>
          </a:xfrm>
        </p:grpSpPr>
        <p:sp>
          <p:nvSpPr>
            <p:cNvPr id="3224" name="Google Shape;3224;p60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60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60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7" name="Google Shape;3227;p60"/>
          <p:cNvGrpSpPr/>
          <p:nvPr/>
        </p:nvGrpSpPr>
        <p:grpSpPr>
          <a:xfrm>
            <a:off x="6115869" y="1755286"/>
            <a:ext cx="366364" cy="367290"/>
            <a:chOff x="-61784125" y="3377700"/>
            <a:chExt cx="316650" cy="317450"/>
          </a:xfrm>
        </p:grpSpPr>
        <p:sp>
          <p:nvSpPr>
            <p:cNvPr id="3228" name="Google Shape;3228;p60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60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60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60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60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60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60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9" name="Google Shape;3239;p61"/>
          <p:cNvSpPr/>
          <p:nvPr/>
        </p:nvSpPr>
        <p:spPr>
          <a:xfrm>
            <a:off x="825075" y="687296"/>
            <a:ext cx="567000" cy="568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0" name="Google Shape;3240;p61"/>
          <p:cNvSpPr/>
          <p:nvPr/>
        </p:nvSpPr>
        <p:spPr>
          <a:xfrm>
            <a:off x="1496942" y="687296"/>
            <a:ext cx="567000" cy="568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1" name="Google Shape;3241;p61"/>
          <p:cNvSpPr/>
          <p:nvPr/>
        </p:nvSpPr>
        <p:spPr>
          <a:xfrm>
            <a:off x="2168808" y="687296"/>
            <a:ext cx="567000" cy="568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2" name="Google Shape;3242;p61"/>
          <p:cNvSpPr/>
          <p:nvPr/>
        </p:nvSpPr>
        <p:spPr>
          <a:xfrm>
            <a:off x="2840675" y="687296"/>
            <a:ext cx="567000" cy="568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4" name="Google Shape;3244;p61"/>
          <p:cNvSpPr txBox="1">
            <a:spLocks noGrp="1"/>
          </p:cNvSpPr>
          <p:nvPr>
            <p:ph type="title"/>
          </p:nvPr>
        </p:nvSpPr>
        <p:spPr>
          <a:xfrm>
            <a:off x="722375" y="1582950"/>
            <a:ext cx="5022300" cy="972900"/>
          </a:xfrm>
          <a:prstGeom prst="rect">
            <a:avLst/>
          </a:prstGeom>
        </p:spPr>
        <p:txBody>
          <a:bodyPr spcFirstLastPara="1" wrap="square" lIns="4570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3245" name="Google Shape;3245;p61"/>
          <p:cNvSpPr txBox="1">
            <a:spLocks noGrp="1"/>
          </p:cNvSpPr>
          <p:nvPr>
            <p:ph type="subTitle" idx="1"/>
          </p:nvPr>
        </p:nvSpPr>
        <p:spPr>
          <a:xfrm>
            <a:off x="722375" y="2511399"/>
            <a:ext cx="3849625" cy="10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Do you have any questions?</a:t>
            </a:r>
            <a:endParaRPr sz="1800" b="1" dirty="0"/>
          </a:p>
        </p:txBody>
      </p:sp>
      <p:grpSp>
        <p:nvGrpSpPr>
          <p:cNvPr id="3246" name="Google Shape;3246;p61"/>
          <p:cNvGrpSpPr/>
          <p:nvPr/>
        </p:nvGrpSpPr>
        <p:grpSpPr>
          <a:xfrm>
            <a:off x="2947982" y="795203"/>
            <a:ext cx="352387" cy="352387"/>
            <a:chOff x="4933458" y="1687279"/>
            <a:chExt cx="397907" cy="397907"/>
          </a:xfrm>
        </p:grpSpPr>
        <p:sp>
          <p:nvSpPr>
            <p:cNvPr id="3247" name="Google Shape;3247;p61"/>
            <p:cNvSpPr/>
            <p:nvPr/>
          </p:nvSpPr>
          <p:spPr>
            <a:xfrm>
              <a:off x="5071801" y="1766541"/>
              <a:ext cx="125867" cy="241215"/>
            </a:xfrm>
            <a:custGeom>
              <a:avLst/>
              <a:gdLst/>
              <a:ahLst/>
              <a:cxnLst/>
              <a:rect l="l" t="t" r="r" b="b"/>
              <a:pathLst>
                <a:path w="6031" h="11558" extrusionOk="0">
                  <a:moveTo>
                    <a:pt x="2415" y="1"/>
                  </a:moveTo>
                  <a:cubicBezTo>
                    <a:pt x="2233" y="993"/>
                    <a:pt x="1808" y="2415"/>
                    <a:pt x="0" y="2785"/>
                  </a:cubicBezTo>
                  <a:lnTo>
                    <a:pt x="0" y="4244"/>
                  </a:lnTo>
                  <a:lnTo>
                    <a:pt x="1228" y="4244"/>
                  </a:lnTo>
                  <a:cubicBezTo>
                    <a:pt x="1537" y="4244"/>
                    <a:pt x="1787" y="4496"/>
                    <a:pt x="1787" y="4803"/>
                  </a:cubicBezTo>
                  <a:lnTo>
                    <a:pt x="1787" y="9077"/>
                  </a:lnTo>
                  <a:cubicBezTo>
                    <a:pt x="1787" y="10222"/>
                    <a:pt x="2553" y="11558"/>
                    <a:pt x="4714" y="11558"/>
                  </a:cubicBezTo>
                  <a:cubicBezTo>
                    <a:pt x="5212" y="11558"/>
                    <a:pt x="5689" y="11535"/>
                    <a:pt x="6031" y="11512"/>
                  </a:cubicBezTo>
                  <a:lnTo>
                    <a:pt x="6031" y="9905"/>
                  </a:lnTo>
                  <a:lnTo>
                    <a:pt x="4891" y="9905"/>
                  </a:lnTo>
                  <a:cubicBezTo>
                    <a:pt x="3535" y="9905"/>
                    <a:pt x="3351" y="9125"/>
                    <a:pt x="3351" y="8363"/>
                  </a:cubicBezTo>
                  <a:lnTo>
                    <a:pt x="3351" y="4803"/>
                  </a:lnTo>
                  <a:cubicBezTo>
                    <a:pt x="3351" y="4496"/>
                    <a:pt x="3600" y="4244"/>
                    <a:pt x="3910" y="4244"/>
                  </a:cubicBezTo>
                  <a:lnTo>
                    <a:pt x="6031" y="4244"/>
                  </a:lnTo>
                  <a:lnTo>
                    <a:pt x="6031" y="2681"/>
                  </a:lnTo>
                  <a:lnTo>
                    <a:pt x="3910" y="2681"/>
                  </a:lnTo>
                  <a:cubicBezTo>
                    <a:pt x="3600" y="2681"/>
                    <a:pt x="3351" y="2431"/>
                    <a:pt x="3351" y="2122"/>
                  </a:cubicBezTo>
                  <a:lnTo>
                    <a:pt x="33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61"/>
            <p:cNvSpPr/>
            <p:nvPr/>
          </p:nvSpPr>
          <p:spPr>
            <a:xfrm>
              <a:off x="4933458" y="1687279"/>
              <a:ext cx="397907" cy="397907"/>
            </a:xfrm>
            <a:custGeom>
              <a:avLst/>
              <a:gdLst/>
              <a:ahLst/>
              <a:cxnLst/>
              <a:rect l="l" t="t" r="r" b="b"/>
              <a:pathLst>
                <a:path w="19066" h="19066" extrusionOk="0">
                  <a:moveTo>
                    <a:pt x="10539" y="2681"/>
                  </a:moveTo>
                  <a:cubicBezTo>
                    <a:pt x="10846" y="2681"/>
                    <a:pt x="11059" y="2932"/>
                    <a:pt x="11059" y="3240"/>
                  </a:cubicBezTo>
                  <a:lnTo>
                    <a:pt x="11059" y="5362"/>
                  </a:lnTo>
                  <a:lnTo>
                    <a:pt x="13219" y="5362"/>
                  </a:lnTo>
                  <a:cubicBezTo>
                    <a:pt x="13528" y="5362"/>
                    <a:pt x="13778" y="5612"/>
                    <a:pt x="13778" y="5921"/>
                  </a:cubicBezTo>
                  <a:lnTo>
                    <a:pt x="13778" y="8601"/>
                  </a:lnTo>
                  <a:cubicBezTo>
                    <a:pt x="13778" y="8911"/>
                    <a:pt x="13528" y="9160"/>
                    <a:pt x="13219" y="9160"/>
                  </a:cubicBezTo>
                  <a:lnTo>
                    <a:pt x="11096" y="9160"/>
                  </a:lnTo>
                  <a:lnTo>
                    <a:pt x="11096" y="12161"/>
                  </a:lnTo>
                  <a:cubicBezTo>
                    <a:pt x="11096" y="12440"/>
                    <a:pt x="11121" y="12520"/>
                    <a:pt x="11133" y="12541"/>
                  </a:cubicBezTo>
                  <a:cubicBezTo>
                    <a:pt x="11140" y="12541"/>
                    <a:pt x="11234" y="12585"/>
                    <a:pt x="11520" y="12585"/>
                  </a:cubicBezTo>
                  <a:lnTo>
                    <a:pt x="13219" y="12585"/>
                  </a:lnTo>
                  <a:cubicBezTo>
                    <a:pt x="13528" y="12585"/>
                    <a:pt x="13741" y="12836"/>
                    <a:pt x="13741" y="13144"/>
                  </a:cubicBezTo>
                  <a:lnTo>
                    <a:pt x="13741" y="15826"/>
                  </a:lnTo>
                  <a:cubicBezTo>
                    <a:pt x="13741" y="16113"/>
                    <a:pt x="13560" y="16351"/>
                    <a:pt x="13273" y="16382"/>
                  </a:cubicBezTo>
                  <a:cubicBezTo>
                    <a:pt x="13236" y="16385"/>
                    <a:pt x="12341" y="16474"/>
                    <a:pt x="11342" y="16474"/>
                  </a:cubicBezTo>
                  <a:cubicBezTo>
                    <a:pt x="8564" y="16474"/>
                    <a:pt x="7298" y="14609"/>
                    <a:pt x="7298" y="12877"/>
                  </a:cubicBezTo>
                  <a:lnTo>
                    <a:pt x="7298" y="9160"/>
                  </a:lnTo>
                  <a:lnTo>
                    <a:pt x="6070" y="9160"/>
                  </a:lnTo>
                  <a:cubicBezTo>
                    <a:pt x="5760" y="9160"/>
                    <a:pt x="5511" y="8911"/>
                    <a:pt x="5511" y="8601"/>
                  </a:cubicBezTo>
                  <a:lnTo>
                    <a:pt x="5511" y="6100"/>
                  </a:lnTo>
                  <a:cubicBezTo>
                    <a:pt x="5511" y="5808"/>
                    <a:pt x="5734" y="5568"/>
                    <a:pt x="6024" y="5543"/>
                  </a:cubicBezTo>
                  <a:cubicBezTo>
                    <a:pt x="7535" y="5417"/>
                    <a:pt x="7797" y="4524"/>
                    <a:pt x="8000" y="3275"/>
                  </a:cubicBezTo>
                  <a:lnTo>
                    <a:pt x="8021" y="3148"/>
                  </a:lnTo>
                  <a:cubicBezTo>
                    <a:pt x="8066" y="2879"/>
                    <a:pt x="8299" y="2681"/>
                    <a:pt x="8571" y="2681"/>
                  </a:cubicBezTo>
                  <a:close/>
                  <a:moveTo>
                    <a:pt x="2794" y="1"/>
                  </a:moveTo>
                  <a:cubicBezTo>
                    <a:pt x="1253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3" y="19065"/>
                    <a:pt x="2794" y="19065"/>
                  </a:cubicBezTo>
                  <a:lnTo>
                    <a:pt x="16272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9" name="Google Shape;3249;p61"/>
          <p:cNvGrpSpPr/>
          <p:nvPr/>
        </p:nvGrpSpPr>
        <p:grpSpPr>
          <a:xfrm>
            <a:off x="2276124" y="795212"/>
            <a:ext cx="352368" cy="352368"/>
            <a:chOff x="1379798" y="1723250"/>
            <a:chExt cx="397887" cy="397887"/>
          </a:xfrm>
        </p:grpSpPr>
        <p:sp>
          <p:nvSpPr>
            <p:cNvPr id="3250" name="Google Shape;3250;p61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61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61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61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54" name="Google Shape;3254;p61"/>
          <p:cNvGrpSpPr/>
          <p:nvPr/>
        </p:nvGrpSpPr>
        <p:grpSpPr>
          <a:xfrm>
            <a:off x="932382" y="795212"/>
            <a:ext cx="352387" cy="352368"/>
            <a:chOff x="266768" y="1721375"/>
            <a:chExt cx="397907" cy="397887"/>
          </a:xfrm>
        </p:grpSpPr>
        <p:sp>
          <p:nvSpPr>
            <p:cNvPr id="3255" name="Google Shape;3255;p61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61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57" name="Google Shape;3257;p61"/>
          <p:cNvGrpSpPr/>
          <p:nvPr/>
        </p:nvGrpSpPr>
        <p:grpSpPr>
          <a:xfrm>
            <a:off x="1604267" y="795212"/>
            <a:ext cx="352350" cy="352368"/>
            <a:chOff x="864491" y="1723250"/>
            <a:chExt cx="397866" cy="397887"/>
          </a:xfrm>
        </p:grpSpPr>
        <p:sp>
          <p:nvSpPr>
            <p:cNvPr id="3258" name="Google Shape;3258;p61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61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61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61" name="Google Shape;3261;p61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3262" name="Google Shape;3262;p61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61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61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61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66" name="Google Shape;3266;p61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3267" name="Google Shape;3267;p61">
              <a:hlinkClick r:id="rId3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61">
              <a:hlinkClick r:id="rId3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61">
              <a:hlinkClick r:id="rId3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61">
              <a:hlinkClick r:id="rId3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71" name="Google Shape;3271;p61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3272" name="Google Shape;3272;p61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3273" name="Google Shape;3273;p61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61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75" name="Google Shape;3275;p61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61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61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61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61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80" name="Google Shape;3280;p61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3281" name="Google Shape;3281;p61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61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" name="Google Shape;3287;p62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88" name="Google Shape;3288;p62"/>
          <p:cNvSpPr txBox="1">
            <a:spLocks noGrp="1"/>
          </p:cNvSpPr>
          <p:nvPr>
            <p:ph type="body" idx="1"/>
          </p:nvPr>
        </p:nvSpPr>
        <p:spPr>
          <a:xfrm>
            <a:off x="720000" y="1828800"/>
            <a:ext cx="2236200" cy="27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Here’s an assortment of alternatives resources within the same style of this template</a:t>
            </a:r>
            <a:endParaRPr dirty="0"/>
          </a:p>
          <a:p>
            <a:pPr marL="274320" lvl="0" indent="-226059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dirty="0">
                <a:uFill>
                  <a:noFill/>
                </a:uFill>
                <a:hlinkClick r:id="rId3"/>
              </a:rPr>
              <a:t>Vintage video game consoles in flat design</a:t>
            </a:r>
            <a:endParaRPr dirty="0"/>
          </a:p>
        </p:txBody>
      </p:sp>
      <p:grpSp>
        <p:nvGrpSpPr>
          <p:cNvPr id="3289" name="Google Shape;3289;p62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3290" name="Google Shape;3290;p62">
              <a:hlinkClick r:id="rId4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62">
              <a:hlinkClick r:id="rId4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62">
              <a:hlinkClick r:id="rId4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62">
              <a:hlinkClick r:id="rId4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4" name="Google Shape;3294;p62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3295" name="Google Shape;3295;p62">
              <a:hlinkClick r:id="rId4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62">
              <a:hlinkClick r:id="rId4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62">
              <a:hlinkClick r:id="rId4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62">
              <a:hlinkClick r:id="rId4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9" name="Google Shape;3299;p62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3300" name="Google Shape;3300;p62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3301" name="Google Shape;3301;p62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62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03" name="Google Shape;3303;p62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62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62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62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62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08" name="Google Shape;3308;p62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3309" name="Google Shape;3309;p62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62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11" name="Google Shape;3311;p62"/>
          <p:cNvGrpSpPr/>
          <p:nvPr/>
        </p:nvGrpSpPr>
        <p:grpSpPr>
          <a:xfrm>
            <a:off x="3276461" y="3428908"/>
            <a:ext cx="1758274" cy="1027424"/>
            <a:chOff x="3276461" y="3428908"/>
            <a:chExt cx="1758274" cy="1027424"/>
          </a:xfrm>
        </p:grpSpPr>
        <p:sp>
          <p:nvSpPr>
            <p:cNvPr id="3312" name="Google Shape;3312;p62"/>
            <p:cNvSpPr/>
            <p:nvPr/>
          </p:nvSpPr>
          <p:spPr>
            <a:xfrm>
              <a:off x="3276461" y="3428908"/>
              <a:ext cx="1758274" cy="1027424"/>
            </a:xfrm>
            <a:custGeom>
              <a:avLst/>
              <a:gdLst/>
              <a:ahLst/>
              <a:cxnLst/>
              <a:rect l="l" t="t" r="r" b="b"/>
              <a:pathLst>
                <a:path w="27159" h="15870" extrusionOk="0">
                  <a:moveTo>
                    <a:pt x="1482" y="1"/>
                  </a:moveTo>
                  <a:cubicBezTo>
                    <a:pt x="663" y="1"/>
                    <a:pt x="0" y="664"/>
                    <a:pt x="0" y="1471"/>
                  </a:cubicBezTo>
                  <a:lnTo>
                    <a:pt x="0" y="14399"/>
                  </a:lnTo>
                  <a:cubicBezTo>
                    <a:pt x="0" y="15206"/>
                    <a:pt x="663" y="15869"/>
                    <a:pt x="1482" y="15869"/>
                  </a:cubicBezTo>
                  <a:lnTo>
                    <a:pt x="25676" y="15869"/>
                  </a:lnTo>
                  <a:cubicBezTo>
                    <a:pt x="26496" y="15869"/>
                    <a:pt x="27158" y="15206"/>
                    <a:pt x="27158" y="14399"/>
                  </a:cubicBezTo>
                  <a:lnTo>
                    <a:pt x="27158" y="1471"/>
                  </a:lnTo>
                  <a:cubicBezTo>
                    <a:pt x="27158" y="664"/>
                    <a:pt x="26496" y="1"/>
                    <a:pt x="25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62"/>
            <p:cNvSpPr/>
            <p:nvPr/>
          </p:nvSpPr>
          <p:spPr>
            <a:xfrm>
              <a:off x="3324434" y="3476492"/>
              <a:ext cx="1662329" cy="932256"/>
            </a:xfrm>
            <a:custGeom>
              <a:avLst/>
              <a:gdLst/>
              <a:ahLst/>
              <a:cxnLst/>
              <a:rect l="l" t="t" r="r" b="b"/>
              <a:pathLst>
                <a:path w="25677" h="14400" extrusionOk="0">
                  <a:moveTo>
                    <a:pt x="735" y="1"/>
                  </a:moveTo>
                  <a:cubicBezTo>
                    <a:pt x="326" y="1"/>
                    <a:pt x="0" y="326"/>
                    <a:pt x="0" y="736"/>
                  </a:cubicBezTo>
                  <a:lnTo>
                    <a:pt x="0" y="13664"/>
                  </a:lnTo>
                  <a:cubicBezTo>
                    <a:pt x="0" y="14062"/>
                    <a:pt x="326" y="14399"/>
                    <a:pt x="735" y="14399"/>
                  </a:cubicBezTo>
                  <a:lnTo>
                    <a:pt x="24929" y="14399"/>
                  </a:lnTo>
                  <a:cubicBezTo>
                    <a:pt x="25339" y="14399"/>
                    <a:pt x="25676" y="14062"/>
                    <a:pt x="25676" y="13664"/>
                  </a:cubicBezTo>
                  <a:lnTo>
                    <a:pt x="25676" y="736"/>
                  </a:lnTo>
                  <a:cubicBezTo>
                    <a:pt x="25676" y="326"/>
                    <a:pt x="25339" y="1"/>
                    <a:pt x="249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62"/>
            <p:cNvSpPr/>
            <p:nvPr/>
          </p:nvSpPr>
          <p:spPr>
            <a:xfrm>
              <a:off x="3673479" y="3587650"/>
              <a:ext cx="976668" cy="612440"/>
            </a:xfrm>
            <a:custGeom>
              <a:avLst/>
              <a:gdLst/>
              <a:ahLst/>
              <a:cxnLst/>
              <a:rect l="l" t="t" r="r" b="b"/>
              <a:pathLst>
                <a:path w="15086" h="9460" extrusionOk="0">
                  <a:moveTo>
                    <a:pt x="12857" y="579"/>
                  </a:moveTo>
                  <a:cubicBezTo>
                    <a:pt x="13580" y="579"/>
                    <a:pt x="14170" y="1170"/>
                    <a:pt x="14170" y="1892"/>
                  </a:cubicBezTo>
                  <a:lnTo>
                    <a:pt x="14170" y="7567"/>
                  </a:lnTo>
                  <a:cubicBezTo>
                    <a:pt x="14170" y="8290"/>
                    <a:pt x="13580" y="8881"/>
                    <a:pt x="12857" y="8881"/>
                  </a:cubicBezTo>
                  <a:lnTo>
                    <a:pt x="2230" y="8881"/>
                  </a:lnTo>
                  <a:cubicBezTo>
                    <a:pt x="1507" y="8881"/>
                    <a:pt x="916" y="8290"/>
                    <a:pt x="916" y="7567"/>
                  </a:cubicBezTo>
                  <a:lnTo>
                    <a:pt x="916" y="1892"/>
                  </a:lnTo>
                  <a:cubicBezTo>
                    <a:pt x="916" y="1170"/>
                    <a:pt x="1507" y="579"/>
                    <a:pt x="2230" y="579"/>
                  </a:cubicBezTo>
                  <a:close/>
                  <a:moveTo>
                    <a:pt x="1483" y="1"/>
                  </a:moveTo>
                  <a:cubicBezTo>
                    <a:pt x="663" y="1"/>
                    <a:pt x="1" y="676"/>
                    <a:pt x="1" y="1495"/>
                  </a:cubicBezTo>
                  <a:lnTo>
                    <a:pt x="1" y="7965"/>
                  </a:lnTo>
                  <a:cubicBezTo>
                    <a:pt x="1" y="8784"/>
                    <a:pt x="663" y="9459"/>
                    <a:pt x="1483" y="9459"/>
                  </a:cubicBezTo>
                  <a:lnTo>
                    <a:pt x="13604" y="9459"/>
                  </a:lnTo>
                  <a:cubicBezTo>
                    <a:pt x="14423" y="9459"/>
                    <a:pt x="15086" y="8784"/>
                    <a:pt x="15086" y="7965"/>
                  </a:cubicBezTo>
                  <a:lnTo>
                    <a:pt x="15086" y="1495"/>
                  </a:lnTo>
                  <a:cubicBezTo>
                    <a:pt x="15086" y="676"/>
                    <a:pt x="14423" y="1"/>
                    <a:pt x="13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62"/>
            <p:cNvSpPr/>
            <p:nvPr/>
          </p:nvSpPr>
          <p:spPr>
            <a:xfrm>
              <a:off x="4898166" y="3554115"/>
              <a:ext cx="35931" cy="35931"/>
            </a:xfrm>
            <a:custGeom>
              <a:avLst/>
              <a:gdLst/>
              <a:ahLst/>
              <a:cxnLst/>
              <a:rect l="l" t="t" r="r" b="b"/>
              <a:pathLst>
                <a:path w="555" h="555" extrusionOk="0">
                  <a:moveTo>
                    <a:pt x="277" y="1"/>
                  </a:moveTo>
                  <a:cubicBezTo>
                    <a:pt x="121" y="1"/>
                    <a:pt x="0" y="121"/>
                    <a:pt x="0" y="278"/>
                  </a:cubicBezTo>
                  <a:cubicBezTo>
                    <a:pt x="0" y="434"/>
                    <a:pt x="121" y="555"/>
                    <a:pt x="277" y="555"/>
                  </a:cubicBezTo>
                  <a:cubicBezTo>
                    <a:pt x="434" y="555"/>
                    <a:pt x="555" y="434"/>
                    <a:pt x="555" y="278"/>
                  </a:cubicBezTo>
                  <a:cubicBezTo>
                    <a:pt x="555" y="121"/>
                    <a:pt x="434" y="1"/>
                    <a:pt x="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62"/>
            <p:cNvSpPr/>
            <p:nvPr/>
          </p:nvSpPr>
          <p:spPr>
            <a:xfrm>
              <a:off x="3377100" y="3554115"/>
              <a:ext cx="35931" cy="35931"/>
            </a:xfrm>
            <a:custGeom>
              <a:avLst/>
              <a:gdLst/>
              <a:ahLst/>
              <a:cxnLst/>
              <a:rect l="l" t="t" r="r" b="b"/>
              <a:pathLst>
                <a:path w="555" h="555" extrusionOk="0">
                  <a:moveTo>
                    <a:pt x="277" y="1"/>
                  </a:moveTo>
                  <a:cubicBezTo>
                    <a:pt x="121" y="1"/>
                    <a:pt x="0" y="121"/>
                    <a:pt x="0" y="278"/>
                  </a:cubicBezTo>
                  <a:cubicBezTo>
                    <a:pt x="0" y="434"/>
                    <a:pt x="121" y="555"/>
                    <a:pt x="277" y="555"/>
                  </a:cubicBezTo>
                  <a:cubicBezTo>
                    <a:pt x="434" y="555"/>
                    <a:pt x="554" y="434"/>
                    <a:pt x="554" y="278"/>
                  </a:cubicBezTo>
                  <a:cubicBezTo>
                    <a:pt x="554" y="121"/>
                    <a:pt x="434" y="1"/>
                    <a:pt x="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62"/>
            <p:cNvSpPr/>
            <p:nvPr/>
          </p:nvSpPr>
          <p:spPr>
            <a:xfrm>
              <a:off x="3434783" y="3893417"/>
              <a:ext cx="215390" cy="215390"/>
            </a:xfrm>
            <a:custGeom>
              <a:avLst/>
              <a:gdLst/>
              <a:ahLst/>
              <a:cxnLst/>
              <a:rect l="l" t="t" r="r" b="b"/>
              <a:pathLst>
                <a:path w="3327" h="3327" extrusionOk="0">
                  <a:moveTo>
                    <a:pt x="1663" y="1"/>
                  </a:moveTo>
                  <a:cubicBezTo>
                    <a:pt x="748" y="1"/>
                    <a:pt x="1" y="748"/>
                    <a:pt x="1" y="1664"/>
                  </a:cubicBezTo>
                  <a:cubicBezTo>
                    <a:pt x="1" y="2579"/>
                    <a:pt x="748" y="3326"/>
                    <a:pt x="1663" y="3326"/>
                  </a:cubicBezTo>
                  <a:cubicBezTo>
                    <a:pt x="2579" y="3326"/>
                    <a:pt x="3326" y="2579"/>
                    <a:pt x="3326" y="1664"/>
                  </a:cubicBezTo>
                  <a:cubicBezTo>
                    <a:pt x="3326" y="748"/>
                    <a:pt x="2579" y="1"/>
                    <a:pt x="1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62"/>
            <p:cNvSpPr/>
            <p:nvPr/>
          </p:nvSpPr>
          <p:spPr>
            <a:xfrm>
              <a:off x="3469095" y="3927794"/>
              <a:ext cx="147542" cy="147478"/>
            </a:xfrm>
            <a:custGeom>
              <a:avLst/>
              <a:gdLst/>
              <a:ahLst/>
              <a:cxnLst/>
              <a:rect l="l" t="t" r="r" b="b"/>
              <a:pathLst>
                <a:path w="2279" h="2278" extrusionOk="0">
                  <a:moveTo>
                    <a:pt x="1133" y="0"/>
                  </a:moveTo>
                  <a:cubicBezTo>
                    <a:pt x="507" y="0"/>
                    <a:pt x="1" y="506"/>
                    <a:pt x="1" y="1133"/>
                  </a:cubicBezTo>
                  <a:cubicBezTo>
                    <a:pt x="1" y="1759"/>
                    <a:pt x="507" y="2277"/>
                    <a:pt x="1133" y="2277"/>
                  </a:cubicBezTo>
                  <a:cubicBezTo>
                    <a:pt x="1760" y="2277"/>
                    <a:pt x="2278" y="1759"/>
                    <a:pt x="2278" y="1133"/>
                  </a:cubicBezTo>
                  <a:cubicBezTo>
                    <a:pt x="2278" y="506"/>
                    <a:pt x="1760" y="0"/>
                    <a:pt x="11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62"/>
            <p:cNvSpPr/>
            <p:nvPr/>
          </p:nvSpPr>
          <p:spPr>
            <a:xfrm>
              <a:off x="3495639" y="3953496"/>
              <a:ext cx="94456" cy="95233"/>
            </a:xfrm>
            <a:custGeom>
              <a:avLst/>
              <a:gdLst/>
              <a:ahLst/>
              <a:cxnLst/>
              <a:rect l="l" t="t" r="r" b="b"/>
              <a:pathLst>
                <a:path w="1459" h="1471" extrusionOk="0">
                  <a:moveTo>
                    <a:pt x="723" y="1"/>
                  </a:moveTo>
                  <a:cubicBezTo>
                    <a:pt x="326" y="1"/>
                    <a:pt x="1" y="338"/>
                    <a:pt x="1" y="736"/>
                  </a:cubicBezTo>
                  <a:cubicBezTo>
                    <a:pt x="1" y="1145"/>
                    <a:pt x="326" y="1471"/>
                    <a:pt x="723" y="1471"/>
                  </a:cubicBezTo>
                  <a:cubicBezTo>
                    <a:pt x="1133" y="1471"/>
                    <a:pt x="1458" y="1145"/>
                    <a:pt x="1458" y="736"/>
                  </a:cubicBezTo>
                  <a:cubicBezTo>
                    <a:pt x="1458" y="338"/>
                    <a:pt x="1133" y="1"/>
                    <a:pt x="7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62"/>
            <p:cNvSpPr/>
            <p:nvPr/>
          </p:nvSpPr>
          <p:spPr>
            <a:xfrm>
              <a:off x="4673518" y="3786596"/>
              <a:ext cx="215325" cy="214548"/>
            </a:xfrm>
            <a:custGeom>
              <a:avLst/>
              <a:gdLst/>
              <a:ahLst/>
              <a:cxnLst/>
              <a:rect l="l" t="t" r="r" b="b"/>
              <a:pathLst>
                <a:path w="3326" h="3314" extrusionOk="0">
                  <a:moveTo>
                    <a:pt x="1663" y="0"/>
                  </a:moveTo>
                  <a:cubicBezTo>
                    <a:pt x="747" y="0"/>
                    <a:pt x="0" y="735"/>
                    <a:pt x="0" y="1651"/>
                  </a:cubicBezTo>
                  <a:cubicBezTo>
                    <a:pt x="0" y="2579"/>
                    <a:pt x="747" y="3314"/>
                    <a:pt x="1663" y="3314"/>
                  </a:cubicBezTo>
                  <a:cubicBezTo>
                    <a:pt x="2579" y="3314"/>
                    <a:pt x="3326" y="2579"/>
                    <a:pt x="3326" y="1651"/>
                  </a:cubicBezTo>
                  <a:cubicBezTo>
                    <a:pt x="3326" y="735"/>
                    <a:pt x="2579" y="0"/>
                    <a:pt x="1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62"/>
            <p:cNvSpPr/>
            <p:nvPr/>
          </p:nvSpPr>
          <p:spPr>
            <a:xfrm>
              <a:off x="4707053" y="3820132"/>
              <a:ext cx="147478" cy="147478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45" y="0"/>
                  </a:moveTo>
                  <a:cubicBezTo>
                    <a:pt x="518" y="0"/>
                    <a:pt x="0" y="506"/>
                    <a:pt x="0" y="1133"/>
                  </a:cubicBezTo>
                  <a:cubicBezTo>
                    <a:pt x="0" y="1772"/>
                    <a:pt x="518" y="2278"/>
                    <a:pt x="1145" y="2278"/>
                  </a:cubicBezTo>
                  <a:cubicBezTo>
                    <a:pt x="1772" y="2278"/>
                    <a:pt x="2278" y="1772"/>
                    <a:pt x="2278" y="1133"/>
                  </a:cubicBezTo>
                  <a:cubicBezTo>
                    <a:pt x="2278" y="506"/>
                    <a:pt x="1772" y="0"/>
                    <a:pt x="11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62"/>
            <p:cNvSpPr/>
            <p:nvPr/>
          </p:nvSpPr>
          <p:spPr>
            <a:xfrm>
              <a:off x="4733597" y="3846610"/>
              <a:ext cx="95168" cy="94456"/>
            </a:xfrm>
            <a:custGeom>
              <a:avLst/>
              <a:gdLst/>
              <a:ahLst/>
              <a:cxnLst/>
              <a:rect l="l" t="t" r="r" b="b"/>
              <a:pathLst>
                <a:path w="1470" h="1459" extrusionOk="0">
                  <a:moveTo>
                    <a:pt x="735" y="1"/>
                  </a:moveTo>
                  <a:cubicBezTo>
                    <a:pt x="325" y="1"/>
                    <a:pt x="0" y="326"/>
                    <a:pt x="0" y="724"/>
                  </a:cubicBezTo>
                  <a:cubicBezTo>
                    <a:pt x="0" y="1134"/>
                    <a:pt x="325" y="1459"/>
                    <a:pt x="735" y="1459"/>
                  </a:cubicBezTo>
                  <a:cubicBezTo>
                    <a:pt x="1133" y="1459"/>
                    <a:pt x="1470" y="1134"/>
                    <a:pt x="1470" y="724"/>
                  </a:cubicBezTo>
                  <a:cubicBezTo>
                    <a:pt x="1470" y="326"/>
                    <a:pt x="1133" y="1"/>
                    <a:pt x="7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62"/>
            <p:cNvSpPr/>
            <p:nvPr/>
          </p:nvSpPr>
          <p:spPr>
            <a:xfrm>
              <a:off x="4673518" y="4044780"/>
              <a:ext cx="215325" cy="215325"/>
            </a:xfrm>
            <a:custGeom>
              <a:avLst/>
              <a:gdLst/>
              <a:ahLst/>
              <a:cxnLst/>
              <a:rect l="l" t="t" r="r" b="b"/>
              <a:pathLst>
                <a:path w="3326" h="3326" extrusionOk="0">
                  <a:moveTo>
                    <a:pt x="1663" y="0"/>
                  </a:moveTo>
                  <a:cubicBezTo>
                    <a:pt x="747" y="0"/>
                    <a:pt x="0" y="735"/>
                    <a:pt x="0" y="1663"/>
                  </a:cubicBezTo>
                  <a:cubicBezTo>
                    <a:pt x="0" y="2579"/>
                    <a:pt x="747" y="3326"/>
                    <a:pt x="1663" y="3326"/>
                  </a:cubicBezTo>
                  <a:cubicBezTo>
                    <a:pt x="2579" y="3326"/>
                    <a:pt x="3326" y="2579"/>
                    <a:pt x="3326" y="1663"/>
                  </a:cubicBezTo>
                  <a:cubicBezTo>
                    <a:pt x="3326" y="735"/>
                    <a:pt x="2579" y="0"/>
                    <a:pt x="16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62"/>
            <p:cNvSpPr/>
            <p:nvPr/>
          </p:nvSpPr>
          <p:spPr>
            <a:xfrm>
              <a:off x="4707053" y="4078315"/>
              <a:ext cx="147478" cy="147478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45" y="0"/>
                  </a:moveTo>
                  <a:cubicBezTo>
                    <a:pt x="518" y="0"/>
                    <a:pt x="0" y="507"/>
                    <a:pt x="0" y="1145"/>
                  </a:cubicBezTo>
                  <a:cubicBezTo>
                    <a:pt x="0" y="1772"/>
                    <a:pt x="518" y="2278"/>
                    <a:pt x="1145" y="2278"/>
                  </a:cubicBezTo>
                  <a:cubicBezTo>
                    <a:pt x="1772" y="2278"/>
                    <a:pt x="2278" y="1772"/>
                    <a:pt x="2278" y="1145"/>
                  </a:cubicBezTo>
                  <a:cubicBezTo>
                    <a:pt x="2278" y="507"/>
                    <a:pt x="1772" y="0"/>
                    <a:pt x="11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62"/>
            <p:cNvSpPr/>
            <p:nvPr/>
          </p:nvSpPr>
          <p:spPr>
            <a:xfrm>
              <a:off x="4733597" y="4104858"/>
              <a:ext cx="95168" cy="94456"/>
            </a:xfrm>
            <a:custGeom>
              <a:avLst/>
              <a:gdLst/>
              <a:ahLst/>
              <a:cxnLst/>
              <a:rect l="l" t="t" r="r" b="b"/>
              <a:pathLst>
                <a:path w="1470" h="1459" extrusionOk="0">
                  <a:moveTo>
                    <a:pt x="735" y="0"/>
                  </a:moveTo>
                  <a:cubicBezTo>
                    <a:pt x="325" y="0"/>
                    <a:pt x="0" y="325"/>
                    <a:pt x="0" y="735"/>
                  </a:cubicBezTo>
                  <a:cubicBezTo>
                    <a:pt x="0" y="1133"/>
                    <a:pt x="325" y="1458"/>
                    <a:pt x="735" y="1458"/>
                  </a:cubicBezTo>
                  <a:cubicBezTo>
                    <a:pt x="1133" y="1458"/>
                    <a:pt x="1470" y="1133"/>
                    <a:pt x="1470" y="735"/>
                  </a:cubicBezTo>
                  <a:cubicBezTo>
                    <a:pt x="1470" y="325"/>
                    <a:pt x="1133" y="0"/>
                    <a:pt x="7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62"/>
            <p:cNvSpPr/>
            <p:nvPr/>
          </p:nvSpPr>
          <p:spPr>
            <a:xfrm>
              <a:off x="3712386" y="3625135"/>
              <a:ext cx="898855" cy="537471"/>
            </a:xfrm>
            <a:custGeom>
              <a:avLst/>
              <a:gdLst/>
              <a:ahLst/>
              <a:cxnLst/>
              <a:rect l="l" t="t" r="r" b="b"/>
              <a:pathLst>
                <a:path w="13255" h="8302" extrusionOk="0">
                  <a:moveTo>
                    <a:pt x="1314" y="0"/>
                  </a:moveTo>
                  <a:cubicBezTo>
                    <a:pt x="591" y="0"/>
                    <a:pt x="0" y="591"/>
                    <a:pt x="0" y="1313"/>
                  </a:cubicBezTo>
                  <a:lnTo>
                    <a:pt x="0" y="6988"/>
                  </a:lnTo>
                  <a:cubicBezTo>
                    <a:pt x="0" y="7711"/>
                    <a:pt x="591" y="8302"/>
                    <a:pt x="1314" y="8302"/>
                  </a:cubicBezTo>
                  <a:lnTo>
                    <a:pt x="11941" y="8302"/>
                  </a:lnTo>
                  <a:cubicBezTo>
                    <a:pt x="12664" y="8302"/>
                    <a:pt x="13254" y="7711"/>
                    <a:pt x="13254" y="6988"/>
                  </a:cubicBezTo>
                  <a:lnTo>
                    <a:pt x="13254" y="1313"/>
                  </a:lnTo>
                  <a:cubicBezTo>
                    <a:pt x="13254" y="591"/>
                    <a:pt x="12664" y="0"/>
                    <a:pt x="11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62"/>
            <p:cNvSpPr/>
            <p:nvPr/>
          </p:nvSpPr>
          <p:spPr>
            <a:xfrm>
              <a:off x="3764313" y="3689098"/>
              <a:ext cx="795000" cy="409545"/>
            </a:xfrm>
            <a:custGeom>
              <a:avLst/>
              <a:gdLst/>
              <a:ahLst/>
              <a:cxnLst/>
              <a:rect l="l" t="t" r="r" b="b"/>
              <a:pathLst>
                <a:path w="11279" h="6326" extrusionOk="0">
                  <a:moveTo>
                    <a:pt x="326" y="0"/>
                  </a:moveTo>
                  <a:cubicBezTo>
                    <a:pt x="145" y="0"/>
                    <a:pt x="0" y="145"/>
                    <a:pt x="0" y="325"/>
                  </a:cubicBezTo>
                  <a:lnTo>
                    <a:pt x="0" y="6000"/>
                  </a:lnTo>
                  <a:cubicBezTo>
                    <a:pt x="0" y="6181"/>
                    <a:pt x="145" y="6326"/>
                    <a:pt x="326" y="6326"/>
                  </a:cubicBezTo>
                  <a:lnTo>
                    <a:pt x="10953" y="6326"/>
                  </a:lnTo>
                  <a:cubicBezTo>
                    <a:pt x="11134" y="6326"/>
                    <a:pt x="11278" y="6181"/>
                    <a:pt x="11278" y="6000"/>
                  </a:cubicBezTo>
                  <a:lnTo>
                    <a:pt x="11278" y="325"/>
                  </a:lnTo>
                  <a:cubicBezTo>
                    <a:pt x="11278" y="145"/>
                    <a:pt x="11134" y="0"/>
                    <a:pt x="109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62"/>
            <p:cNvSpPr/>
            <p:nvPr/>
          </p:nvSpPr>
          <p:spPr>
            <a:xfrm>
              <a:off x="3732781" y="4245215"/>
              <a:ext cx="243422" cy="85910"/>
            </a:xfrm>
            <a:custGeom>
              <a:avLst/>
              <a:gdLst/>
              <a:ahLst/>
              <a:cxnLst/>
              <a:rect l="l" t="t" r="r" b="b"/>
              <a:pathLst>
                <a:path w="3760" h="1327" extrusionOk="0">
                  <a:moveTo>
                    <a:pt x="663" y="1"/>
                  </a:moveTo>
                  <a:cubicBezTo>
                    <a:pt x="302" y="1"/>
                    <a:pt x="0" y="302"/>
                    <a:pt x="0" y="664"/>
                  </a:cubicBezTo>
                  <a:cubicBezTo>
                    <a:pt x="0" y="1025"/>
                    <a:pt x="302" y="1326"/>
                    <a:pt x="663" y="1326"/>
                  </a:cubicBezTo>
                  <a:lnTo>
                    <a:pt x="3097" y="1326"/>
                  </a:lnTo>
                  <a:cubicBezTo>
                    <a:pt x="3470" y="1326"/>
                    <a:pt x="3760" y="1037"/>
                    <a:pt x="3760" y="664"/>
                  </a:cubicBezTo>
                  <a:cubicBezTo>
                    <a:pt x="3760" y="302"/>
                    <a:pt x="3470" y="1"/>
                    <a:pt x="3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62"/>
            <p:cNvSpPr/>
            <p:nvPr/>
          </p:nvSpPr>
          <p:spPr>
            <a:xfrm>
              <a:off x="3749160" y="4261594"/>
              <a:ext cx="211441" cy="53928"/>
            </a:xfrm>
            <a:custGeom>
              <a:avLst/>
              <a:gdLst/>
              <a:ahLst/>
              <a:cxnLst/>
              <a:rect l="l" t="t" r="r" b="b"/>
              <a:pathLst>
                <a:path w="3266" h="833" extrusionOk="0">
                  <a:moveTo>
                    <a:pt x="410" y="1"/>
                  </a:moveTo>
                  <a:cubicBezTo>
                    <a:pt x="181" y="1"/>
                    <a:pt x="0" y="182"/>
                    <a:pt x="0" y="411"/>
                  </a:cubicBezTo>
                  <a:cubicBezTo>
                    <a:pt x="0" y="640"/>
                    <a:pt x="181" y="832"/>
                    <a:pt x="410" y="832"/>
                  </a:cubicBezTo>
                  <a:lnTo>
                    <a:pt x="2844" y="832"/>
                  </a:lnTo>
                  <a:cubicBezTo>
                    <a:pt x="3073" y="832"/>
                    <a:pt x="3266" y="640"/>
                    <a:pt x="3266" y="411"/>
                  </a:cubicBezTo>
                  <a:cubicBezTo>
                    <a:pt x="3266" y="182"/>
                    <a:pt x="3073" y="1"/>
                    <a:pt x="28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62"/>
            <p:cNvSpPr/>
            <p:nvPr/>
          </p:nvSpPr>
          <p:spPr>
            <a:xfrm>
              <a:off x="4035441" y="4245215"/>
              <a:ext cx="243422" cy="85910"/>
            </a:xfrm>
            <a:custGeom>
              <a:avLst/>
              <a:gdLst/>
              <a:ahLst/>
              <a:cxnLst/>
              <a:rect l="l" t="t" r="r" b="b"/>
              <a:pathLst>
                <a:path w="3760" h="1327" extrusionOk="0">
                  <a:moveTo>
                    <a:pt x="663" y="1"/>
                  </a:moveTo>
                  <a:cubicBezTo>
                    <a:pt x="302" y="1"/>
                    <a:pt x="0" y="302"/>
                    <a:pt x="0" y="664"/>
                  </a:cubicBezTo>
                  <a:cubicBezTo>
                    <a:pt x="0" y="1025"/>
                    <a:pt x="302" y="1326"/>
                    <a:pt x="663" y="1326"/>
                  </a:cubicBezTo>
                  <a:lnTo>
                    <a:pt x="3097" y="1326"/>
                  </a:lnTo>
                  <a:cubicBezTo>
                    <a:pt x="3470" y="1326"/>
                    <a:pt x="3760" y="1037"/>
                    <a:pt x="3760" y="664"/>
                  </a:cubicBezTo>
                  <a:cubicBezTo>
                    <a:pt x="3760" y="302"/>
                    <a:pt x="3470" y="1"/>
                    <a:pt x="3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62"/>
            <p:cNvSpPr/>
            <p:nvPr/>
          </p:nvSpPr>
          <p:spPr>
            <a:xfrm>
              <a:off x="4051820" y="4261594"/>
              <a:ext cx="211441" cy="53928"/>
            </a:xfrm>
            <a:custGeom>
              <a:avLst/>
              <a:gdLst/>
              <a:ahLst/>
              <a:cxnLst/>
              <a:rect l="l" t="t" r="r" b="b"/>
              <a:pathLst>
                <a:path w="3266" h="833" extrusionOk="0">
                  <a:moveTo>
                    <a:pt x="410" y="1"/>
                  </a:moveTo>
                  <a:cubicBezTo>
                    <a:pt x="181" y="1"/>
                    <a:pt x="0" y="182"/>
                    <a:pt x="0" y="411"/>
                  </a:cubicBezTo>
                  <a:cubicBezTo>
                    <a:pt x="0" y="640"/>
                    <a:pt x="181" y="832"/>
                    <a:pt x="410" y="832"/>
                  </a:cubicBezTo>
                  <a:lnTo>
                    <a:pt x="2844" y="832"/>
                  </a:lnTo>
                  <a:cubicBezTo>
                    <a:pt x="3073" y="832"/>
                    <a:pt x="3266" y="640"/>
                    <a:pt x="3266" y="411"/>
                  </a:cubicBezTo>
                  <a:cubicBezTo>
                    <a:pt x="3266" y="182"/>
                    <a:pt x="3073" y="1"/>
                    <a:pt x="28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62"/>
            <p:cNvSpPr/>
            <p:nvPr/>
          </p:nvSpPr>
          <p:spPr>
            <a:xfrm>
              <a:off x="4338100" y="4245215"/>
              <a:ext cx="243422" cy="85910"/>
            </a:xfrm>
            <a:custGeom>
              <a:avLst/>
              <a:gdLst/>
              <a:ahLst/>
              <a:cxnLst/>
              <a:rect l="l" t="t" r="r" b="b"/>
              <a:pathLst>
                <a:path w="3760" h="1327" extrusionOk="0">
                  <a:moveTo>
                    <a:pt x="663" y="1"/>
                  </a:moveTo>
                  <a:cubicBezTo>
                    <a:pt x="301" y="1"/>
                    <a:pt x="0" y="302"/>
                    <a:pt x="0" y="664"/>
                  </a:cubicBezTo>
                  <a:cubicBezTo>
                    <a:pt x="0" y="1025"/>
                    <a:pt x="301" y="1326"/>
                    <a:pt x="663" y="1326"/>
                  </a:cubicBezTo>
                  <a:lnTo>
                    <a:pt x="3097" y="1326"/>
                  </a:lnTo>
                  <a:cubicBezTo>
                    <a:pt x="3470" y="1326"/>
                    <a:pt x="3760" y="1037"/>
                    <a:pt x="3760" y="664"/>
                  </a:cubicBezTo>
                  <a:cubicBezTo>
                    <a:pt x="3760" y="302"/>
                    <a:pt x="3470" y="1"/>
                    <a:pt x="3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62"/>
            <p:cNvSpPr/>
            <p:nvPr/>
          </p:nvSpPr>
          <p:spPr>
            <a:xfrm>
              <a:off x="4354479" y="4261594"/>
              <a:ext cx="211441" cy="53928"/>
            </a:xfrm>
            <a:custGeom>
              <a:avLst/>
              <a:gdLst/>
              <a:ahLst/>
              <a:cxnLst/>
              <a:rect l="l" t="t" r="r" b="b"/>
              <a:pathLst>
                <a:path w="3266" h="833" extrusionOk="0">
                  <a:moveTo>
                    <a:pt x="410" y="1"/>
                  </a:moveTo>
                  <a:cubicBezTo>
                    <a:pt x="181" y="1"/>
                    <a:pt x="0" y="182"/>
                    <a:pt x="0" y="411"/>
                  </a:cubicBezTo>
                  <a:cubicBezTo>
                    <a:pt x="0" y="640"/>
                    <a:pt x="181" y="832"/>
                    <a:pt x="410" y="832"/>
                  </a:cubicBezTo>
                  <a:lnTo>
                    <a:pt x="2844" y="832"/>
                  </a:lnTo>
                  <a:cubicBezTo>
                    <a:pt x="3073" y="832"/>
                    <a:pt x="3266" y="640"/>
                    <a:pt x="3266" y="411"/>
                  </a:cubicBezTo>
                  <a:cubicBezTo>
                    <a:pt x="3266" y="182"/>
                    <a:pt x="3073" y="1"/>
                    <a:pt x="28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62"/>
            <p:cNvSpPr/>
            <p:nvPr/>
          </p:nvSpPr>
          <p:spPr>
            <a:xfrm>
              <a:off x="3572873" y="4146162"/>
              <a:ext cx="67912" cy="99117"/>
            </a:xfrm>
            <a:custGeom>
              <a:avLst/>
              <a:gdLst/>
              <a:ahLst/>
              <a:cxnLst/>
              <a:rect l="l" t="t" r="r" b="b"/>
              <a:pathLst>
                <a:path w="1049" h="1531" extrusionOk="0">
                  <a:moveTo>
                    <a:pt x="0" y="1"/>
                  </a:moveTo>
                  <a:lnTo>
                    <a:pt x="0" y="1531"/>
                  </a:lnTo>
                  <a:lnTo>
                    <a:pt x="1049" y="7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62"/>
            <p:cNvSpPr/>
            <p:nvPr/>
          </p:nvSpPr>
          <p:spPr>
            <a:xfrm>
              <a:off x="3444170" y="4146162"/>
              <a:ext cx="67912" cy="99117"/>
            </a:xfrm>
            <a:custGeom>
              <a:avLst/>
              <a:gdLst/>
              <a:ahLst/>
              <a:cxnLst/>
              <a:rect l="l" t="t" r="r" b="b"/>
              <a:pathLst>
                <a:path w="1049" h="1531" extrusionOk="0">
                  <a:moveTo>
                    <a:pt x="1049" y="1"/>
                  </a:moveTo>
                  <a:lnTo>
                    <a:pt x="0" y="772"/>
                  </a:lnTo>
                  <a:lnTo>
                    <a:pt x="1049" y="1531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62"/>
            <p:cNvSpPr/>
            <p:nvPr/>
          </p:nvSpPr>
          <p:spPr>
            <a:xfrm>
              <a:off x="4898166" y="3612640"/>
              <a:ext cx="35931" cy="35931"/>
            </a:xfrm>
            <a:custGeom>
              <a:avLst/>
              <a:gdLst/>
              <a:ahLst/>
              <a:cxnLst/>
              <a:rect l="l" t="t" r="r" b="b"/>
              <a:pathLst>
                <a:path w="555" h="555" extrusionOk="0">
                  <a:moveTo>
                    <a:pt x="277" y="0"/>
                  </a:moveTo>
                  <a:cubicBezTo>
                    <a:pt x="121" y="0"/>
                    <a:pt x="0" y="121"/>
                    <a:pt x="0" y="277"/>
                  </a:cubicBezTo>
                  <a:cubicBezTo>
                    <a:pt x="0" y="422"/>
                    <a:pt x="121" y="555"/>
                    <a:pt x="277" y="555"/>
                  </a:cubicBezTo>
                  <a:cubicBezTo>
                    <a:pt x="434" y="555"/>
                    <a:pt x="555" y="422"/>
                    <a:pt x="555" y="277"/>
                  </a:cubicBezTo>
                  <a:cubicBezTo>
                    <a:pt x="555" y="121"/>
                    <a:pt x="434" y="0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62"/>
            <p:cNvSpPr/>
            <p:nvPr/>
          </p:nvSpPr>
          <p:spPr>
            <a:xfrm>
              <a:off x="3377100" y="3612640"/>
              <a:ext cx="35931" cy="35931"/>
            </a:xfrm>
            <a:custGeom>
              <a:avLst/>
              <a:gdLst/>
              <a:ahLst/>
              <a:cxnLst/>
              <a:rect l="l" t="t" r="r" b="b"/>
              <a:pathLst>
                <a:path w="555" h="555" extrusionOk="0">
                  <a:moveTo>
                    <a:pt x="277" y="0"/>
                  </a:moveTo>
                  <a:cubicBezTo>
                    <a:pt x="121" y="0"/>
                    <a:pt x="0" y="121"/>
                    <a:pt x="0" y="277"/>
                  </a:cubicBezTo>
                  <a:cubicBezTo>
                    <a:pt x="0" y="422"/>
                    <a:pt x="121" y="555"/>
                    <a:pt x="277" y="555"/>
                  </a:cubicBezTo>
                  <a:cubicBezTo>
                    <a:pt x="434" y="555"/>
                    <a:pt x="554" y="422"/>
                    <a:pt x="554" y="277"/>
                  </a:cubicBezTo>
                  <a:cubicBezTo>
                    <a:pt x="554" y="121"/>
                    <a:pt x="434" y="0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8" name="Google Shape;3338;p62"/>
          <p:cNvGrpSpPr/>
          <p:nvPr/>
        </p:nvGrpSpPr>
        <p:grpSpPr>
          <a:xfrm>
            <a:off x="3276425" y="1960516"/>
            <a:ext cx="1758310" cy="1234552"/>
            <a:chOff x="3276425" y="1960516"/>
            <a:chExt cx="1758310" cy="1234552"/>
          </a:xfrm>
        </p:grpSpPr>
        <p:sp>
          <p:nvSpPr>
            <p:cNvPr id="3339" name="Google Shape;3339;p62"/>
            <p:cNvSpPr/>
            <p:nvPr/>
          </p:nvSpPr>
          <p:spPr>
            <a:xfrm>
              <a:off x="3276425" y="1960516"/>
              <a:ext cx="1758310" cy="1234552"/>
            </a:xfrm>
            <a:custGeom>
              <a:avLst/>
              <a:gdLst/>
              <a:ahLst/>
              <a:cxnLst/>
              <a:rect l="l" t="t" r="r" b="b"/>
              <a:pathLst>
                <a:path w="27629" h="19399" extrusionOk="0">
                  <a:moveTo>
                    <a:pt x="1615" y="0"/>
                  </a:moveTo>
                  <a:cubicBezTo>
                    <a:pt x="724" y="0"/>
                    <a:pt x="1" y="723"/>
                    <a:pt x="1" y="1615"/>
                  </a:cubicBezTo>
                  <a:lnTo>
                    <a:pt x="1" y="17784"/>
                  </a:lnTo>
                  <a:cubicBezTo>
                    <a:pt x="1" y="18676"/>
                    <a:pt x="724" y="19399"/>
                    <a:pt x="1615" y="19399"/>
                  </a:cubicBezTo>
                  <a:lnTo>
                    <a:pt x="26014" y="19399"/>
                  </a:lnTo>
                  <a:cubicBezTo>
                    <a:pt x="26906" y="19399"/>
                    <a:pt x="27629" y="18676"/>
                    <a:pt x="27629" y="17784"/>
                  </a:cubicBezTo>
                  <a:lnTo>
                    <a:pt x="27629" y="1615"/>
                  </a:lnTo>
                  <a:cubicBezTo>
                    <a:pt x="27629" y="723"/>
                    <a:pt x="26906" y="0"/>
                    <a:pt x="260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62"/>
            <p:cNvSpPr/>
            <p:nvPr/>
          </p:nvSpPr>
          <p:spPr>
            <a:xfrm>
              <a:off x="3331665" y="2015692"/>
              <a:ext cx="1647894" cy="1124201"/>
            </a:xfrm>
            <a:custGeom>
              <a:avLst/>
              <a:gdLst/>
              <a:ahLst/>
              <a:cxnLst/>
              <a:rect l="l" t="t" r="r" b="b"/>
              <a:pathLst>
                <a:path w="25894" h="17665" extrusionOk="0">
                  <a:moveTo>
                    <a:pt x="747" y="1"/>
                  </a:moveTo>
                  <a:cubicBezTo>
                    <a:pt x="338" y="1"/>
                    <a:pt x="0" y="338"/>
                    <a:pt x="0" y="748"/>
                  </a:cubicBezTo>
                  <a:lnTo>
                    <a:pt x="0" y="16917"/>
                  </a:lnTo>
                  <a:cubicBezTo>
                    <a:pt x="0" y="17327"/>
                    <a:pt x="338" y="17664"/>
                    <a:pt x="747" y="17664"/>
                  </a:cubicBezTo>
                  <a:lnTo>
                    <a:pt x="25146" y="17664"/>
                  </a:lnTo>
                  <a:cubicBezTo>
                    <a:pt x="25556" y="17664"/>
                    <a:pt x="25893" y="17327"/>
                    <a:pt x="25893" y="16917"/>
                  </a:cubicBezTo>
                  <a:lnTo>
                    <a:pt x="25893" y="748"/>
                  </a:lnTo>
                  <a:cubicBezTo>
                    <a:pt x="25893" y="338"/>
                    <a:pt x="25556" y="1"/>
                    <a:pt x="251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62"/>
            <p:cNvSpPr/>
            <p:nvPr/>
          </p:nvSpPr>
          <p:spPr>
            <a:xfrm>
              <a:off x="3565924" y="2090850"/>
              <a:ext cx="1179313" cy="771444"/>
            </a:xfrm>
            <a:custGeom>
              <a:avLst/>
              <a:gdLst/>
              <a:ahLst/>
              <a:cxnLst/>
              <a:rect l="l" t="t" r="r" b="b"/>
              <a:pathLst>
                <a:path w="18531" h="12122" extrusionOk="0">
                  <a:moveTo>
                    <a:pt x="4127" y="0"/>
                  </a:moveTo>
                  <a:cubicBezTo>
                    <a:pt x="4092" y="0"/>
                    <a:pt x="1" y="12"/>
                    <a:pt x="1621" y="5615"/>
                  </a:cubicBezTo>
                  <a:cubicBezTo>
                    <a:pt x="3235" y="11254"/>
                    <a:pt x="4958" y="12121"/>
                    <a:pt x="6826" y="12121"/>
                  </a:cubicBezTo>
                  <a:lnTo>
                    <a:pt x="11706" y="12121"/>
                  </a:lnTo>
                  <a:cubicBezTo>
                    <a:pt x="13573" y="12121"/>
                    <a:pt x="15296" y="11254"/>
                    <a:pt x="16911" y="5615"/>
                  </a:cubicBezTo>
                  <a:cubicBezTo>
                    <a:pt x="18530" y="12"/>
                    <a:pt x="14440" y="0"/>
                    <a:pt x="14405" y="0"/>
                  </a:cubicBezTo>
                  <a:cubicBezTo>
                    <a:pt x="14405" y="0"/>
                    <a:pt x="14404" y="0"/>
                    <a:pt x="14404" y="0"/>
                  </a:cubicBezTo>
                  <a:lnTo>
                    <a:pt x="4127" y="0"/>
                  </a:lnTo>
                  <a:cubicBezTo>
                    <a:pt x="4127" y="0"/>
                    <a:pt x="4127" y="0"/>
                    <a:pt x="41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62"/>
            <p:cNvSpPr/>
            <p:nvPr/>
          </p:nvSpPr>
          <p:spPr>
            <a:xfrm>
              <a:off x="3878332" y="2167537"/>
              <a:ext cx="554495" cy="578997"/>
            </a:xfrm>
            <a:custGeom>
              <a:avLst/>
              <a:gdLst/>
              <a:ahLst/>
              <a:cxnLst/>
              <a:rect l="l" t="t" r="r" b="b"/>
              <a:pathLst>
                <a:path w="8713" h="9098" extrusionOk="0">
                  <a:moveTo>
                    <a:pt x="1435" y="0"/>
                  </a:moveTo>
                  <a:cubicBezTo>
                    <a:pt x="652" y="0"/>
                    <a:pt x="1" y="639"/>
                    <a:pt x="1" y="1434"/>
                  </a:cubicBezTo>
                  <a:lnTo>
                    <a:pt x="1" y="7663"/>
                  </a:lnTo>
                  <a:cubicBezTo>
                    <a:pt x="1" y="8459"/>
                    <a:pt x="652" y="9097"/>
                    <a:pt x="1435" y="9097"/>
                  </a:cubicBezTo>
                  <a:lnTo>
                    <a:pt x="7278" y="9097"/>
                  </a:lnTo>
                  <a:cubicBezTo>
                    <a:pt x="8062" y="9097"/>
                    <a:pt x="8712" y="8459"/>
                    <a:pt x="8712" y="7663"/>
                  </a:cubicBezTo>
                  <a:lnTo>
                    <a:pt x="8712" y="1434"/>
                  </a:lnTo>
                  <a:cubicBezTo>
                    <a:pt x="8712" y="639"/>
                    <a:pt x="8062" y="0"/>
                    <a:pt x="7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62"/>
            <p:cNvSpPr/>
            <p:nvPr/>
          </p:nvSpPr>
          <p:spPr>
            <a:xfrm>
              <a:off x="3813929" y="2126871"/>
              <a:ext cx="683303" cy="660265"/>
            </a:xfrm>
            <a:custGeom>
              <a:avLst/>
              <a:gdLst/>
              <a:ahLst/>
              <a:cxnLst/>
              <a:rect l="l" t="t" r="r" b="b"/>
              <a:pathLst>
                <a:path w="10737" h="10375" extrusionOk="0">
                  <a:moveTo>
                    <a:pt x="8290" y="639"/>
                  </a:moveTo>
                  <a:cubicBezTo>
                    <a:pt x="9074" y="639"/>
                    <a:pt x="9724" y="1290"/>
                    <a:pt x="9724" y="2073"/>
                  </a:cubicBezTo>
                  <a:lnTo>
                    <a:pt x="9724" y="8302"/>
                  </a:lnTo>
                  <a:cubicBezTo>
                    <a:pt x="9724" y="9098"/>
                    <a:pt x="9074" y="9736"/>
                    <a:pt x="8290" y="9736"/>
                  </a:cubicBezTo>
                  <a:lnTo>
                    <a:pt x="2447" y="9736"/>
                  </a:lnTo>
                  <a:cubicBezTo>
                    <a:pt x="1664" y="9736"/>
                    <a:pt x="1013" y="9098"/>
                    <a:pt x="1013" y="8302"/>
                  </a:cubicBezTo>
                  <a:lnTo>
                    <a:pt x="1013" y="2073"/>
                  </a:lnTo>
                  <a:cubicBezTo>
                    <a:pt x="1013" y="1290"/>
                    <a:pt x="1664" y="639"/>
                    <a:pt x="2447" y="639"/>
                  </a:cubicBezTo>
                  <a:close/>
                  <a:moveTo>
                    <a:pt x="1640" y="1"/>
                  </a:moveTo>
                  <a:cubicBezTo>
                    <a:pt x="736" y="1"/>
                    <a:pt x="1" y="736"/>
                    <a:pt x="1" y="1639"/>
                  </a:cubicBezTo>
                  <a:lnTo>
                    <a:pt x="1" y="8736"/>
                  </a:lnTo>
                  <a:cubicBezTo>
                    <a:pt x="1" y="9640"/>
                    <a:pt x="736" y="10375"/>
                    <a:pt x="1640" y="10375"/>
                  </a:cubicBezTo>
                  <a:lnTo>
                    <a:pt x="9098" y="10375"/>
                  </a:lnTo>
                  <a:cubicBezTo>
                    <a:pt x="10001" y="10375"/>
                    <a:pt x="10736" y="9640"/>
                    <a:pt x="10736" y="8736"/>
                  </a:cubicBezTo>
                  <a:lnTo>
                    <a:pt x="10736" y="1639"/>
                  </a:lnTo>
                  <a:cubicBezTo>
                    <a:pt x="10736" y="736"/>
                    <a:pt x="10001" y="1"/>
                    <a:pt x="90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62"/>
            <p:cNvSpPr/>
            <p:nvPr/>
          </p:nvSpPr>
          <p:spPr>
            <a:xfrm>
              <a:off x="3910598" y="2215839"/>
              <a:ext cx="490028" cy="482391"/>
            </a:xfrm>
            <a:custGeom>
              <a:avLst/>
              <a:gdLst/>
              <a:ahLst/>
              <a:cxnLst/>
              <a:rect l="l" t="t" r="r" b="b"/>
              <a:pathLst>
                <a:path w="7700" h="7580" extrusionOk="0">
                  <a:moveTo>
                    <a:pt x="398" y="0"/>
                  </a:moveTo>
                  <a:cubicBezTo>
                    <a:pt x="181" y="0"/>
                    <a:pt x="0" y="181"/>
                    <a:pt x="0" y="386"/>
                  </a:cubicBezTo>
                  <a:lnTo>
                    <a:pt x="0" y="7193"/>
                  </a:lnTo>
                  <a:cubicBezTo>
                    <a:pt x="0" y="7410"/>
                    <a:pt x="181" y="7579"/>
                    <a:pt x="398" y="7579"/>
                  </a:cubicBezTo>
                  <a:lnTo>
                    <a:pt x="7302" y="7579"/>
                  </a:lnTo>
                  <a:cubicBezTo>
                    <a:pt x="7518" y="7579"/>
                    <a:pt x="7699" y="7410"/>
                    <a:pt x="7699" y="7193"/>
                  </a:cubicBezTo>
                  <a:lnTo>
                    <a:pt x="7699" y="386"/>
                  </a:lnTo>
                  <a:cubicBezTo>
                    <a:pt x="7699" y="181"/>
                    <a:pt x="7518" y="0"/>
                    <a:pt x="73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62"/>
            <p:cNvSpPr/>
            <p:nvPr/>
          </p:nvSpPr>
          <p:spPr>
            <a:xfrm>
              <a:off x="3692058" y="2190511"/>
              <a:ext cx="34557" cy="34557"/>
            </a:xfrm>
            <a:custGeom>
              <a:avLst/>
              <a:gdLst/>
              <a:ahLst/>
              <a:cxnLst/>
              <a:rect l="l" t="t" r="r" b="b"/>
              <a:pathLst>
                <a:path w="543" h="543" extrusionOk="0">
                  <a:moveTo>
                    <a:pt x="277" y="1"/>
                  </a:moveTo>
                  <a:cubicBezTo>
                    <a:pt x="121" y="1"/>
                    <a:pt x="0" y="121"/>
                    <a:pt x="0" y="278"/>
                  </a:cubicBezTo>
                  <a:cubicBezTo>
                    <a:pt x="0" y="422"/>
                    <a:pt x="121" y="543"/>
                    <a:pt x="277" y="543"/>
                  </a:cubicBezTo>
                  <a:cubicBezTo>
                    <a:pt x="422" y="543"/>
                    <a:pt x="542" y="422"/>
                    <a:pt x="542" y="278"/>
                  </a:cubicBezTo>
                  <a:cubicBezTo>
                    <a:pt x="542" y="121"/>
                    <a:pt x="422" y="1"/>
                    <a:pt x="2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62"/>
            <p:cNvSpPr/>
            <p:nvPr/>
          </p:nvSpPr>
          <p:spPr>
            <a:xfrm>
              <a:off x="4584546" y="2190511"/>
              <a:ext cx="34620" cy="34557"/>
            </a:xfrm>
            <a:custGeom>
              <a:avLst/>
              <a:gdLst/>
              <a:ahLst/>
              <a:cxnLst/>
              <a:rect l="l" t="t" r="r" b="b"/>
              <a:pathLst>
                <a:path w="544" h="543" extrusionOk="0">
                  <a:moveTo>
                    <a:pt x="266" y="1"/>
                  </a:moveTo>
                  <a:cubicBezTo>
                    <a:pt x="121" y="1"/>
                    <a:pt x="1" y="121"/>
                    <a:pt x="1" y="278"/>
                  </a:cubicBezTo>
                  <a:cubicBezTo>
                    <a:pt x="1" y="422"/>
                    <a:pt x="121" y="543"/>
                    <a:pt x="266" y="543"/>
                  </a:cubicBezTo>
                  <a:cubicBezTo>
                    <a:pt x="423" y="543"/>
                    <a:pt x="543" y="422"/>
                    <a:pt x="543" y="278"/>
                  </a:cubicBezTo>
                  <a:cubicBezTo>
                    <a:pt x="543" y="121"/>
                    <a:pt x="42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62"/>
            <p:cNvSpPr/>
            <p:nvPr/>
          </p:nvSpPr>
          <p:spPr>
            <a:xfrm>
              <a:off x="3387604" y="2615180"/>
              <a:ext cx="338247" cy="434279"/>
            </a:xfrm>
            <a:custGeom>
              <a:avLst/>
              <a:gdLst/>
              <a:ahLst/>
              <a:cxnLst/>
              <a:rect l="l" t="t" r="r" b="b"/>
              <a:pathLst>
                <a:path w="5315" h="6824" extrusionOk="0">
                  <a:moveTo>
                    <a:pt x="2798" y="1"/>
                  </a:moveTo>
                  <a:cubicBezTo>
                    <a:pt x="1890" y="1"/>
                    <a:pt x="1042" y="567"/>
                    <a:pt x="712" y="1473"/>
                  </a:cubicBezTo>
                  <a:cubicBezTo>
                    <a:pt x="290" y="2629"/>
                    <a:pt x="1" y="6365"/>
                    <a:pt x="1157" y="6786"/>
                  </a:cubicBezTo>
                  <a:cubicBezTo>
                    <a:pt x="1229" y="6812"/>
                    <a:pt x="1305" y="6824"/>
                    <a:pt x="1383" y="6824"/>
                  </a:cubicBezTo>
                  <a:cubicBezTo>
                    <a:pt x="2575" y="6824"/>
                    <a:pt x="4497" y="4064"/>
                    <a:pt x="4893" y="2979"/>
                  </a:cubicBezTo>
                  <a:cubicBezTo>
                    <a:pt x="5314" y="1822"/>
                    <a:pt x="4712" y="545"/>
                    <a:pt x="3555" y="135"/>
                  </a:cubicBezTo>
                  <a:cubicBezTo>
                    <a:pt x="3305" y="44"/>
                    <a:pt x="3049" y="1"/>
                    <a:pt x="27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62"/>
            <p:cNvSpPr/>
            <p:nvPr/>
          </p:nvSpPr>
          <p:spPr>
            <a:xfrm>
              <a:off x="4583782" y="2615180"/>
              <a:ext cx="337483" cy="434279"/>
            </a:xfrm>
            <a:custGeom>
              <a:avLst/>
              <a:gdLst/>
              <a:ahLst/>
              <a:cxnLst/>
              <a:rect l="l" t="t" r="r" b="b"/>
              <a:pathLst>
                <a:path w="5303" h="6824" extrusionOk="0">
                  <a:moveTo>
                    <a:pt x="2507" y="1"/>
                  </a:moveTo>
                  <a:cubicBezTo>
                    <a:pt x="2255" y="1"/>
                    <a:pt x="1999" y="44"/>
                    <a:pt x="1748" y="135"/>
                  </a:cubicBezTo>
                  <a:cubicBezTo>
                    <a:pt x="591" y="545"/>
                    <a:pt x="1" y="1822"/>
                    <a:pt x="411" y="2979"/>
                  </a:cubicBezTo>
                  <a:cubicBezTo>
                    <a:pt x="806" y="4064"/>
                    <a:pt x="2728" y="6824"/>
                    <a:pt x="3920" y="6824"/>
                  </a:cubicBezTo>
                  <a:cubicBezTo>
                    <a:pt x="3998" y="6824"/>
                    <a:pt x="4074" y="6812"/>
                    <a:pt x="4146" y="6786"/>
                  </a:cubicBezTo>
                  <a:cubicBezTo>
                    <a:pt x="5302" y="6365"/>
                    <a:pt x="5013" y="2629"/>
                    <a:pt x="4592" y="1473"/>
                  </a:cubicBezTo>
                  <a:cubicBezTo>
                    <a:pt x="4271" y="567"/>
                    <a:pt x="3417" y="1"/>
                    <a:pt x="25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62"/>
            <p:cNvSpPr/>
            <p:nvPr/>
          </p:nvSpPr>
          <p:spPr>
            <a:xfrm>
              <a:off x="3894497" y="2939681"/>
              <a:ext cx="222422" cy="78277"/>
            </a:xfrm>
            <a:custGeom>
              <a:avLst/>
              <a:gdLst/>
              <a:ahLst/>
              <a:cxnLst/>
              <a:rect l="l" t="t" r="r" b="b"/>
              <a:pathLst>
                <a:path w="3495" h="1230" extrusionOk="0">
                  <a:moveTo>
                    <a:pt x="614" y="0"/>
                  </a:moveTo>
                  <a:cubicBezTo>
                    <a:pt x="277" y="0"/>
                    <a:pt x="0" y="278"/>
                    <a:pt x="0" y="615"/>
                  </a:cubicBezTo>
                  <a:cubicBezTo>
                    <a:pt x="0" y="952"/>
                    <a:pt x="277" y="1229"/>
                    <a:pt x="614" y="1229"/>
                  </a:cubicBezTo>
                  <a:lnTo>
                    <a:pt x="2880" y="1229"/>
                  </a:lnTo>
                  <a:cubicBezTo>
                    <a:pt x="3229" y="1229"/>
                    <a:pt x="3494" y="964"/>
                    <a:pt x="3494" y="615"/>
                  </a:cubicBezTo>
                  <a:cubicBezTo>
                    <a:pt x="3494" y="278"/>
                    <a:pt x="3229" y="0"/>
                    <a:pt x="28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62"/>
            <p:cNvSpPr/>
            <p:nvPr/>
          </p:nvSpPr>
          <p:spPr>
            <a:xfrm>
              <a:off x="3909007" y="2954254"/>
              <a:ext cx="193338" cy="49130"/>
            </a:xfrm>
            <a:custGeom>
              <a:avLst/>
              <a:gdLst/>
              <a:ahLst/>
              <a:cxnLst/>
              <a:rect l="l" t="t" r="r" b="b"/>
              <a:pathLst>
                <a:path w="3038" h="772" extrusionOk="0">
                  <a:moveTo>
                    <a:pt x="386" y="0"/>
                  </a:moveTo>
                  <a:cubicBezTo>
                    <a:pt x="182" y="0"/>
                    <a:pt x="1" y="181"/>
                    <a:pt x="1" y="386"/>
                  </a:cubicBezTo>
                  <a:cubicBezTo>
                    <a:pt x="1" y="603"/>
                    <a:pt x="182" y="771"/>
                    <a:pt x="386" y="771"/>
                  </a:cubicBezTo>
                  <a:lnTo>
                    <a:pt x="2652" y="771"/>
                  </a:lnTo>
                  <a:cubicBezTo>
                    <a:pt x="2869" y="771"/>
                    <a:pt x="3037" y="603"/>
                    <a:pt x="3037" y="386"/>
                  </a:cubicBezTo>
                  <a:cubicBezTo>
                    <a:pt x="3037" y="181"/>
                    <a:pt x="2869" y="0"/>
                    <a:pt x="26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62"/>
            <p:cNvSpPr/>
            <p:nvPr/>
          </p:nvSpPr>
          <p:spPr>
            <a:xfrm>
              <a:off x="4193541" y="2939681"/>
              <a:ext cx="222422" cy="78277"/>
            </a:xfrm>
            <a:custGeom>
              <a:avLst/>
              <a:gdLst/>
              <a:ahLst/>
              <a:cxnLst/>
              <a:rect l="l" t="t" r="r" b="b"/>
              <a:pathLst>
                <a:path w="3495" h="1230" extrusionOk="0">
                  <a:moveTo>
                    <a:pt x="615" y="0"/>
                  </a:moveTo>
                  <a:cubicBezTo>
                    <a:pt x="277" y="0"/>
                    <a:pt x="0" y="278"/>
                    <a:pt x="0" y="615"/>
                  </a:cubicBezTo>
                  <a:cubicBezTo>
                    <a:pt x="0" y="952"/>
                    <a:pt x="277" y="1229"/>
                    <a:pt x="615" y="1229"/>
                  </a:cubicBezTo>
                  <a:lnTo>
                    <a:pt x="2880" y="1229"/>
                  </a:lnTo>
                  <a:cubicBezTo>
                    <a:pt x="3217" y="1229"/>
                    <a:pt x="3494" y="964"/>
                    <a:pt x="3494" y="615"/>
                  </a:cubicBezTo>
                  <a:cubicBezTo>
                    <a:pt x="3494" y="278"/>
                    <a:pt x="3217" y="0"/>
                    <a:pt x="28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62"/>
            <p:cNvSpPr/>
            <p:nvPr/>
          </p:nvSpPr>
          <p:spPr>
            <a:xfrm>
              <a:off x="4208051" y="2954254"/>
              <a:ext cx="193338" cy="49130"/>
            </a:xfrm>
            <a:custGeom>
              <a:avLst/>
              <a:gdLst/>
              <a:ahLst/>
              <a:cxnLst/>
              <a:rect l="l" t="t" r="r" b="b"/>
              <a:pathLst>
                <a:path w="3038" h="772" extrusionOk="0">
                  <a:moveTo>
                    <a:pt x="387" y="0"/>
                  </a:moveTo>
                  <a:cubicBezTo>
                    <a:pt x="170" y="0"/>
                    <a:pt x="1" y="181"/>
                    <a:pt x="1" y="386"/>
                  </a:cubicBezTo>
                  <a:cubicBezTo>
                    <a:pt x="1" y="603"/>
                    <a:pt x="170" y="771"/>
                    <a:pt x="387" y="771"/>
                  </a:cubicBezTo>
                  <a:lnTo>
                    <a:pt x="2652" y="771"/>
                  </a:lnTo>
                  <a:cubicBezTo>
                    <a:pt x="2857" y="771"/>
                    <a:pt x="3037" y="603"/>
                    <a:pt x="3037" y="386"/>
                  </a:cubicBezTo>
                  <a:cubicBezTo>
                    <a:pt x="3037" y="181"/>
                    <a:pt x="2857" y="0"/>
                    <a:pt x="26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62"/>
            <p:cNvSpPr/>
            <p:nvPr/>
          </p:nvSpPr>
          <p:spPr>
            <a:xfrm>
              <a:off x="3385313" y="2114270"/>
              <a:ext cx="29974" cy="26792"/>
            </a:xfrm>
            <a:custGeom>
              <a:avLst/>
              <a:gdLst/>
              <a:ahLst/>
              <a:cxnLst/>
              <a:rect l="l" t="t" r="r" b="b"/>
              <a:pathLst>
                <a:path w="471" h="421" extrusionOk="0">
                  <a:moveTo>
                    <a:pt x="234" y="1"/>
                  </a:moveTo>
                  <a:cubicBezTo>
                    <a:pt x="163" y="1"/>
                    <a:pt x="93" y="38"/>
                    <a:pt x="61" y="102"/>
                  </a:cubicBezTo>
                  <a:cubicBezTo>
                    <a:pt x="1" y="211"/>
                    <a:pt x="37" y="331"/>
                    <a:pt x="133" y="391"/>
                  </a:cubicBezTo>
                  <a:cubicBezTo>
                    <a:pt x="165" y="412"/>
                    <a:pt x="201" y="421"/>
                    <a:pt x="238" y="421"/>
                  </a:cubicBezTo>
                  <a:cubicBezTo>
                    <a:pt x="310" y="421"/>
                    <a:pt x="382" y="383"/>
                    <a:pt x="422" y="319"/>
                  </a:cubicBezTo>
                  <a:cubicBezTo>
                    <a:pt x="470" y="223"/>
                    <a:pt x="446" y="90"/>
                    <a:pt x="338" y="30"/>
                  </a:cubicBezTo>
                  <a:cubicBezTo>
                    <a:pt x="306" y="10"/>
                    <a:pt x="270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62"/>
            <p:cNvSpPr/>
            <p:nvPr/>
          </p:nvSpPr>
          <p:spPr>
            <a:xfrm>
              <a:off x="3385313" y="2161809"/>
              <a:ext cx="29974" cy="26792"/>
            </a:xfrm>
            <a:custGeom>
              <a:avLst/>
              <a:gdLst/>
              <a:ahLst/>
              <a:cxnLst/>
              <a:rect l="l" t="t" r="r" b="b"/>
              <a:pathLst>
                <a:path w="471" h="421" extrusionOk="0">
                  <a:moveTo>
                    <a:pt x="238" y="1"/>
                  </a:moveTo>
                  <a:cubicBezTo>
                    <a:pt x="201" y="1"/>
                    <a:pt x="165" y="10"/>
                    <a:pt x="133" y="30"/>
                  </a:cubicBezTo>
                  <a:cubicBezTo>
                    <a:pt x="25" y="90"/>
                    <a:pt x="1" y="211"/>
                    <a:pt x="49" y="319"/>
                  </a:cubicBezTo>
                  <a:cubicBezTo>
                    <a:pt x="89" y="383"/>
                    <a:pt x="161" y="421"/>
                    <a:pt x="234" y="421"/>
                  </a:cubicBezTo>
                  <a:cubicBezTo>
                    <a:pt x="270" y="421"/>
                    <a:pt x="306" y="412"/>
                    <a:pt x="338" y="391"/>
                  </a:cubicBezTo>
                  <a:cubicBezTo>
                    <a:pt x="446" y="331"/>
                    <a:pt x="470" y="211"/>
                    <a:pt x="422" y="102"/>
                  </a:cubicBezTo>
                  <a:cubicBezTo>
                    <a:pt x="382" y="38"/>
                    <a:pt x="31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62"/>
            <p:cNvSpPr/>
            <p:nvPr/>
          </p:nvSpPr>
          <p:spPr>
            <a:xfrm>
              <a:off x="3428270" y="2185165"/>
              <a:ext cx="26092" cy="26920"/>
            </a:xfrm>
            <a:custGeom>
              <a:avLst/>
              <a:gdLst/>
              <a:ahLst/>
              <a:cxnLst/>
              <a:rect l="l" t="t" r="r" b="b"/>
              <a:pathLst>
                <a:path w="410" h="423" extrusionOk="0">
                  <a:moveTo>
                    <a:pt x="205" y="0"/>
                  </a:moveTo>
                  <a:cubicBezTo>
                    <a:pt x="85" y="0"/>
                    <a:pt x="0" y="97"/>
                    <a:pt x="0" y="217"/>
                  </a:cubicBezTo>
                  <a:cubicBezTo>
                    <a:pt x="0" y="326"/>
                    <a:pt x="85" y="422"/>
                    <a:pt x="205" y="422"/>
                  </a:cubicBezTo>
                  <a:cubicBezTo>
                    <a:pt x="326" y="422"/>
                    <a:pt x="410" y="338"/>
                    <a:pt x="410" y="217"/>
                  </a:cubicBezTo>
                  <a:cubicBezTo>
                    <a:pt x="410" y="97"/>
                    <a:pt x="326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62"/>
            <p:cNvSpPr/>
            <p:nvPr/>
          </p:nvSpPr>
          <p:spPr>
            <a:xfrm>
              <a:off x="3466582" y="2161809"/>
              <a:ext cx="30738" cy="26792"/>
            </a:xfrm>
            <a:custGeom>
              <a:avLst/>
              <a:gdLst/>
              <a:ahLst/>
              <a:cxnLst/>
              <a:rect l="l" t="t" r="r" b="b"/>
              <a:pathLst>
                <a:path w="483" h="421" extrusionOk="0">
                  <a:moveTo>
                    <a:pt x="246" y="1"/>
                  </a:moveTo>
                  <a:cubicBezTo>
                    <a:pt x="173" y="1"/>
                    <a:pt x="101" y="38"/>
                    <a:pt x="61" y="102"/>
                  </a:cubicBezTo>
                  <a:cubicBezTo>
                    <a:pt x="1" y="199"/>
                    <a:pt x="37" y="331"/>
                    <a:pt x="145" y="391"/>
                  </a:cubicBezTo>
                  <a:cubicBezTo>
                    <a:pt x="177" y="412"/>
                    <a:pt x="214" y="421"/>
                    <a:pt x="250" y="421"/>
                  </a:cubicBezTo>
                  <a:cubicBezTo>
                    <a:pt x="322" y="421"/>
                    <a:pt x="394" y="383"/>
                    <a:pt x="435" y="319"/>
                  </a:cubicBezTo>
                  <a:cubicBezTo>
                    <a:pt x="483" y="211"/>
                    <a:pt x="459" y="90"/>
                    <a:pt x="350" y="30"/>
                  </a:cubicBezTo>
                  <a:cubicBezTo>
                    <a:pt x="318" y="10"/>
                    <a:pt x="282" y="1"/>
                    <a:pt x="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62"/>
            <p:cNvSpPr/>
            <p:nvPr/>
          </p:nvSpPr>
          <p:spPr>
            <a:xfrm>
              <a:off x="3467345" y="2114270"/>
              <a:ext cx="29974" cy="26792"/>
            </a:xfrm>
            <a:custGeom>
              <a:avLst/>
              <a:gdLst/>
              <a:ahLst/>
              <a:cxnLst/>
              <a:rect l="l" t="t" r="r" b="b"/>
              <a:pathLst>
                <a:path w="471" h="421" extrusionOk="0">
                  <a:moveTo>
                    <a:pt x="238" y="1"/>
                  </a:moveTo>
                  <a:cubicBezTo>
                    <a:pt x="202" y="1"/>
                    <a:pt x="165" y="10"/>
                    <a:pt x="133" y="30"/>
                  </a:cubicBezTo>
                  <a:cubicBezTo>
                    <a:pt x="25" y="90"/>
                    <a:pt x="1" y="211"/>
                    <a:pt x="49" y="319"/>
                  </a:cubicBezTo>
                  <a:cubicBezTo>
                    <a:pt x="89" y="383"/>
                    <a:pt x="161" y="421"/>
                    <a:pt x="234" y="421"/>
                  </a:cubicBezTo>
                  <a:cubicBezTo>
                    <a:pt x="270" y="421"/>
                    <a:pt x="306" y="412"/>
                    <a:pt x="338" y="391"/>
                  </a:cubicBezTo>
                  <a:cubicBezTo>
                    <a:pt x="447" y="331"/>
                    <a:pt x="471" y="211"/>
                    <a:pt x="423" y="102"/>
                  </a:cubicBezTo>
                  <a:cubicBezTo>
                    <a:pt x="382" y="38"/>
                    <a:pt x="31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62"/>
            <p:cNvSpPr/>
            <p:nvPr/>
          </p:nvSpPr>
          <p:spPr>
            <a:xfrm>
              <a:off x="3420570" y="2129925"/>
              <a:ext cx="42257" cy="42257"/>
            </a:xfrm>
            <a:custGeom>
              <a:avLst/>
              <a:gdLst/>
              <a:ahLst/>
              <a:cxnLst/>
              <a:rect l="l" t="t" r="r" b="b"/>
              <a:pathLst>
                <a:path w="664" h="664" extrusionOk="0">
                  <a:moveTo>
                    <a:pt x="326" y="1"/>
                  </a:moveTo>
                  <a:cubicBezTo>
                    <a:pt x="145" y="1"/>
                    <a:pt x="1" y="157"/>
                    <a:pt x="1" y="338"/>
                  </a:cubicBezTo>
                  <a:cubicBezTo>
                    <a:pt x="1" y="519"/>
                    <a:pt x="145" y="664"/>
                    <a:pt x="326" y="664"/>
                  </a:cubicBezTo>
                  <a:cubicBezTo>
                    <a:pt x="507" y="664"/>
                    <a:pt x="664" y="519"/>
                    <a:pt x="664" y="338"/>
                  </a:cubicBezTo>
                  <a:cubicBezTo>
                    <a:pt x="664" y="157"/>
                    <a:pt x="507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62"/>
            <p:cNvSpPr/>
            <p:nvPr/>
          </p:nvSpPr>
          <p:spPr>
            <a:xfrm>
              <a:off x="3428270" y="2090850"/>
              <a:ext cx="26092" cy="26920"/>
            </a:xfrm>
            <a:custGeom>
              <a:avLst/>
              <a:gdLst/>
              <a:ahLst/>
              <a:cxnLst/>
              <a:rect l="l" t="t" r="r" b="b"/>
              <a:pathLst>
                <a:path w="410" h="423" extrusionOk="0">
                  <a:moveTo>
                    <a:pt x="205" y="0"/>
                  </a:moveTo>
                  <a:cubicBezTo>
                    <a:pt x="85" y="0"/>
                    <a:pt x="0" y="97"/>
                    <a:pt x="0" y="205"/>
                  </a:cubicBezTo>
                  <a:cubicBezTo>
                    <a:pt x="0" y="326"/>
                    <a:pt x="85" y="422"/>
                    <a:pt x="205" y="422"/>
                  </a:cubicBezTo>
                  <a:cubicBezTo>
                    <a:pt x="326" y="422"/>
                    <a:pt x="410" y="326"/>
                    <a:pt x="410" y="205"/>
                  </a:cubicBezTo>
                  <a:cubicBezTo>
                    <a:pt x="410" y="97"/>
                    <a:pt x="326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62"/>
            <p:cNvSpPr/>
            <p:nvPr/>
          </p:nvSpPr>
          <p:spPr>
            <a:xfrm>
              <a:off x="4816131" y="2114270"/>
              <a:ext cx="30738" cy="26792"/>
            </a:xfrm>
            <a:custGeom>
              <a:avLst/>
              <a:gdLst/>
              <a:ahLst/>
              <a:cxnLst/>
              <a:rect l="l" t="t" r="r" b="b"/>
              <a:pathLst>
                <a:path w="483" h="421" extrusionOk="0">
                  <a:moveTo>
                    <a:pt x="234" y="1"/>
                  </a:moveTo>
                  <a:cubicBezTo>
                    <a:pt x="163" y="1"/>
                    <a:pt x="93" y="38"/>
                    <a:pt x="61" y="102"/>
                  </a:cubicBezTo>
                  <a:cubicBezTo>
                    <a:pt x="1" y="211"/>
                    <a:pt x="37" y="331"/>
                    <a:pt x="133" y="391"/>
                  </a:cubicBezTo>
                  <a:cubicBezTo>
                    <a:pt x="165" y="412"/>
                    <a:pt x="202" y="421"/>
                    <a:pt x="238" y="421"/>
                  </a:cubicBezTo>
                  <a:cubicBezTo>
                    <a:pt x="310" y="421"/>
                    <a:pt x="382" y="383"/>
                    <a:pt x="422" y="319"/>
                  </a:cubicBezTo>
                  <a:cubicBezTo>
                    <a:pt x="483" y="223"/>
                    <a:pt x="447" y="90"/>
                    <a:pt x="338" y="30"/>
                  </a:cubicBezTo>
                  <a:cubicBezTo>
                    <a:pt x="306" y="10"/>
                    <a:pt x="270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62"/>
            <p:cNvSpPr/>
            <p:nvPr/>
          </p:nvSpPr>
          <p:spPr>
            <a:xfrm>
              <a:off x="4816131" y="2161809"/>
              <a:ext cx="29974" cy="26792"/>
            </a:xfrm>
            <a:custGeom>
              <a:avLst/>
              <a:gdLst/>
              <a:ahLst/>
              <a:cxnLst/>
              <a:rect l="l" t="t" r="r" b="b"/>
              <a:pathLst>
                <a:path w="471" h="421" extrusionOk="0">
                  <a:moveTo>
                    <a:pt x="238" y="1"/>
                  </a:moveTo>
                  <a:cubicBezTo>
                    <a:pt x="202" y="1"/>
                    <a:pt x="165" y="10"/>
                    <a:pt x="133" y="30"/>
                  </a:cubicBezTo>
                  <a:cubicBezTo>
                    <a:pt x="37" y="90"/>
                    <a:pt x="1" y="211"/>
                    <a:pt x="61" y="319"/>
                  </a:cubicBezTo>
                  <a:cubicBezTo>
                    <a:pt x="93" y="383"/>
                    <a:pt x="163" y="421"/>
                    <a:pt x="234" y="421"/>
                  </a:cubicBezTo>
                  <a:cubicBezTo>
                    <a:pt x="270" y="421"/>
                    <a:pt x="306" y="412"/>
                    <a:pt x="338" y="391"/>
                  </a:cubicBezTo>
                  <a:cubicBezTo>
                    <a:pt x="447" y="331"/>
                    <a:pt x="471" y="211"/>
                    <a:pt x="422" y="102"/>
                  </a:cubicBezTo>
                  <a:cubicBezTo>
                    <a:pt x="382" y="38"/>
                    <a:pt x="31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62"/>
            <p:cNvSpPr/>
            <p:nvPr/>
          </p:nvSpPr>
          <p:spPr>
            <a:xfrm>
              <a:off x="4859088" y="2185165"/>
              <a:ext cx="26156" cy="26920"/>
            </a:xfrm>
            <a:custGeom>
              <a:avLst/>
              <a:gdLst/>
              <a:ahLst/>
              <a:cxnLst/>
              <a:rect l="l" t="t" r="r" b="b"/>
              <a:pathLst>
                <a:path w="411" h="423" extrusionOk="0">
                  <a:moveTo>
                    <a:pt x="205" y="0"/>
                  </a:moveTo>
                  <a:cubicBezTo>
                    <a:pt x="85" y="0"/>
                    <a:pt x="0" y="97"/>
                    <a:pt x="0" y="217"/>
                  </a:cubicBezTo>
                  <a:cubicBezTo>
                    <a:pt x="0" y="326"/>
                    <a:pt x="85" y="422"/>
                    <a:pt x="205" y="422"/>
                  </a:cubicBezTo>
                  <a:cubicBezTo>
                    <a:pt x="326" y="422"/>
                    <a:pt x="410" y="338"/>
                    <a:pt x="410" y="217"/>
                  </a:cubicBezTo>
                  <a:cubicBezTo>
                    <a:pt x="410" y="97"/>
                    <a:pt x="326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62"/>
            <p:cNvSpPr/>
            <p:nvPr/>
          </p:nvSpPr>
          <p:spPr>
            <a:xfrm>
              <a:off x="4898163" y="2161809"/>
              <a:ext cx="29974" cy="26792"/>
            </a:xfrm>
            <a:custGeom>
              <a:avLst/>
              <a:gdLst/>
              <a:ahLst/>
              <a:cxnLst/>
              <a:rect l="l" t="t" r="r" b="b"/>
              <a:pathLst>
                <a:path w="471" h="421" extrusionOk="0">
                  <a:moveTo>
                    <a:pt x="234" y="1"/>
                  </a:moveTo>
                  <a:cubicBezTo>
                    <a:pt x="163" y="1"/>
                    <a:pt x="93" y="38"/>
                    <a:pt x="61" y="102"/>
                  </a:cubicBezTo>
                  <a:cubicBezTo>
                    <a:pt x="1" y="199"/>
                    <a:pt x="37" y="331"/>
                    <a:pt x="133" y="391"/>
                  </a:cubicBezTo>
                  <a:cubicBezTo>
                    <a:pt x="166" y="412"/>
                    <a:pt x="202" y="421"/>
                    <a:pt x="238" y="421"/>
                  </a:cubicBezTo>
                  <a:cubicBezTo>
                    <a:pt x="310" y="421"/>
                    <a:pt x="382" y="383"/>
                    <a:pt x="423" y="319"/>
                  </a:cubicBezTo>
                  <a:cubicBezTo>
                    <a:pt x="471" y="211"/>
                    <a:pt x="447" y="90"/>
                    <a:pt x="338" y="30"/>
                  </a:cubicBezTo>
                  <a:cubicBezTo>
                    <a:pt x="306" y="10"/>
                    <a:pt x="270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62"/>
            <p:cNvSpPr/>
            <p:nvPr/>
          </p:nvSpPr>
          <p:spPr>
            <a:xfrm>
              <a:off x="4898163" y="2114270"/>
              <a:ext cx="30738" cy="26792"/>
            </a:xfrm>
            <a:custGeom>
              <a:avLst/>
              <a:gdLst/>
              <a:ahLst/>
              <a:cxnLst/>
              <a:rect l="l" t="t" r="r" b="b"/>
              <a:pathLst>
                <a:path w="483" h="421" extrusionOk="0">
                  <a:moveTo>
                    <a:pt x="238" y="1"/>
                  </a:moveTo>
                  <a:cubicBezTo>
                    <a:pt x="202" y="1"/>
                    <a:pt x="166" y="10"/>
                    <a:pt x="133" y="30"/>
                  </a:cubicBezTo>
                  <a:cubicBezTo>
                    <a:pt x="25" y="90"/>
                    <a:pt x="1" y="211"/>
                    <a:pt x="61" y="319"/>
                  </a:cubicBezTo>
                  <a:cubicBezTo>
                    <a:pt x="93" y="383"/>
                    <a:pt x="163" y="421"/>
                    <a:pt x="234" y="421"/>
                  </a:cubicBezTo>
                  <a:cubicBezTo>
                    <a:pt x="270" y="421"/>
                    <a:pt x="306" y="412"/>
                    <a:pt x="338" y="391"/>
                  </a:cubicBezTo>
                  <a:cubicBezTo>
                    <a:pt x="447" y="331"/>
                    <a:pt x="483" y="211"/>
                    <a:pt x="423" y="102"/>
                  </a:cubicBezTo>
                  <a:cubicBezTo>
                    <a:pt x="382" y="38"/>
                    <a:pt x="310" y="1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62"/>
            <p:cNvSpPr/>
            <p:nvPr/>
          </p:nvSpPr>
          <p:spPr>
            <a:xfrm>
              <a:off x="4851388" y="2129925"/>
              <a:ext cx="42257" cy="42257"/>
            </a:xfrm>
            <a:custGeom>
              <a:avLst/>
              <a:gdLst/>
              <a:ahLst/>
              <a:cxnLst/>
              <a:rect l="l" t="t" r="r" b="b"/>
              <a:pathLst>
                <a:path w="664" h="664" extrusionOk="0">
                  <a:moveTo>
                    <a:pt x="326" y="1"/>
                  </a:moveTo>
                  <a:cubicBezTo>
                    <a:pt x="146" y="1"/>
                    <a:pt x="1" y="157"/>
                    <a:pt x="1" y="338"/>
                  </a:cubicBezTo>
                  <a:cubicBezTo>
                    <a:pt x="1" y="519"/>
                    <a:pt x="146" y="664"/>
                    <a:pt x="326" y="664"/>
                  </a:cubicBezTo>
                  <a:cubicBezTo>
                    <a:pt x="507" y="664"/>
                    <a:pt x="664" y="519"/>
                    <a:pt x="664" y="338"/>
                  </a:cubicBezTo>
                  <a:cubicBezTo>
                    <a:pt x="664" y="157"/>
                    <a:pt x="507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62"/>
            <p:cNvSpPr/>
            <p:nvPr/>
          </p:nvSpPr>
          <p:spPr>
            <a:xfrm>
              <a:off x="4859088" y="2090850"/>
              <a:ext cx="26920" cy="26920"/>
            </a:xfrm>
            <a:custGeom>
              <a:avLst/>
              <a:gdLst/>
              <a:ahLst/>
              <a:cxnLst/>
              <a:rect l="l" t="t" r="r" b="b"/>
              <a:pathLst>
                <a:path w="423" h="423" extrusionOk="0">
                  <a:moveTo>
                    <a:pt x="205" y="0"/>
                  </a:moveTo>
                  <a:cubicBezTo>
                    <a:pt x="85" y="0"/>
                    <a:pt x="0" y="97"/>
                    <a:pt x="0" y="205"/>
                  </a:cubicBezTo>
                  <a:cubicBezTo>
                    <a:pt x="0" y="326"/>
                    <a:pt x="85" y="422"/>
                    <a:pt x="205" y="422"/>
                  </a:cubicBezTo>
                  <a:cubicBezTo>
                    <a:pt x="326" y="422"/>
                    <a:pt x="422" y="326"/>
                    <a:pt x="422" y="205"/>
                  </a:cubicBezTo>
                  <a:cubicBezTo>
                    <a:pt x="422" y="97"/>
                    <a:pt x="326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62"/>
            <p:cNvSpPr/>
            <p:nvPr/>
          </p:nvSpPr>
          <p:spPr>
            <a:xfrm>
              <a:off x="3461236" y="2654446"/>
              <a:ext cx="200975" cy="200975"/>
            </a:xfrm>
            <a:custGeom>
              <a:avLst/>
              <a:gdLst/>
              <a:ahLst/>
              <a:cxnLst/>
              <a:rect l="l" t="t" r="r" b="b"/>
              <a:pathLst>
                <a:path w="3158" h="3158" extrusionOk="0">
                  <a:moveTo>
                    <a:pt x="1579" y="0"/>
                  </a:moveTo>
                  <a:cubicBezTo>
                    <a:pt x="711" y="0"/>
                    <a:pt x="0" y="711"/>
                    <a:pt x="0" y="1579"/>
                  </a:cubicBezTo>
                  <a:cubicBezTo>
                    <a:pt x="0" y="2446"/>
                    <a:pt x="711" y="3157"/>
                    <a:pt x="1579" y="3157"/>
                  </a:cubicBezTo>
                  <a:cubicBezTo>
                    <a:pt x="2446" y="3157"/>
                    <a:pt x="3157" y="2446"/>
                    <a:pt x="3157" y="1579"/>
                  </a:cubicBezTo>
                  <a:cubicBezTo>
                    <a:pt x="3157" y="711"/>
                    <a:pt x="2446" y="0"/>
                    <a:pt x="15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62"/>
            <p:cNvSpPr/>
            <p:nvPr/>
          </p:nvSpPr>
          <p:spPr>
            <a:xfrm>
              <a:off x="3533340" y="2672075"/>
              <a:ext cx="59822" cy="168773"/>
            </a:xfrm>
            <a:custGeom>
              <a:avLst/>
              <a:gdLst/>
              <a:ahLst/>
              <a:cxnLst/>
              <a:rect l="l" t="t" r="r" b="b"/>
              <a:pathLst>
                <a:path w="940" h="2652" extrusionOk="0">
                  <a:moveTo>
                    <a:pt x="0" y="0"/>
                  </a:moveTo>
                  <a:lnTo>
                    <a:pt x="0" y="2651"/>
                  </a:lnTo>
                  <a:lnTo>
                    <a:pt x="940" y="2651"/>
                  </a:lnTo>
                  <a:lnTo>
                    <a:pt x="9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62"/>
            <p:cNvSpPr/>
            <p:nvPr/>
          </p:nvSpPr>
          <p:spPr>
            <a:xfrm>
              <a:off x="3478864" y="2726487"/>
              <a:ext cx="168773" cy="59885"/>
            </a:xfrm>
            <a:custGeom>
              <a:avLst/>
              <a:gdLst/>
              <a:ahLst/>
              <a:cxnLst/>
              <a:rect l="l" t="t" r="r" b="b"/>
              <a:pathLst>
                <a:path w="2652" h="941" extrusionOk="0">
                  <a:moveTo>
                    <a:pt x="1" y="1"/>
                  </a:moveTo>
                  <a:lnTo>
                    <a:pt x="1" y="941"/>
                  </a:lnTo>
                  <a:lnTo>
                    <a:pt x="2651" y="941"/>
                  </a:lnTo>
                  <a:lnTo>
                    <a:pt x="26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62"/>
            <p:cNvSpPr/>
            <p:nvPr/>
          </p:nvSpPr>
          <p:spPr>
            <a:xfrm>
              <a:off x="3546323" y="2687412"/>
              <a:ext cx="30738" cy="20747"/>
            </a:xfrm>
            <a:custGeom>
              <a:avLst/>
              <a:gdLst/>
              <a:ahLst/>
              <a:cxnLst/>
              <a:rect l="l" t="t" r="r" b="b"/>
              <a:pathLst>
                <a:path w="483" h="326" extrusionOk="0">
                  <a:moveTo>
                    <a:pt x="242" y="0"/>
                  </a:moveTo>
                  <a:lnTo>
                    <a:pt x="1" y="326"/>
                  </a:lnTo>
                  <a:lnTo>
                    <a:pt x="483" y="326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62"/>
            <p:cNvSpPr/>
            <p:nvPr/>
          </p:nvSpPr>
          <p:spPr>
            <a:xfrm>
              <a:off x="3546323" y="2803173"/>
              <a:ext cx="30738" cy="20810"/>
            </a:xfrm>
            <a:custGeom>
              <a:avLst/>
              <a:gdLst/>
              <a:ahLst/>
              <a:cxnLst/>
              <a:rect l="l" t="t" r="r" b="b"/>
              <a:pathLst>
                <a:path w="483" h="327" extrusionOk="0">
                  <a:moveTo>
                    <a:pt x="1" y="1"/>
                  </a:moveTo>
                  <a:lnTo>
                    <a:pt x="242" y="326"/>
                  </a:lnTo>
                  <a:lnTo>
                    <a:pt x="4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62"/>
            <p:cNvSpPr/>
            <p:nvPr/>
          </p:nvSpPr>
          <p:spPr>
            <a:xfrm>
              <a:off x="3611490" y="2739533"/>
              <a:ext cx="20047" cy="30738"/>
            </a:xfrm>
            <a:custGeom>
              <a:avLst/>
              <a:gdLst/>
              <a:ahLst/>
              <a:cxnLst/>
              <a:rect l="l" t="t" r="r" b="b"/>
              <a:pathLst>
                <a:path w="315" h="483" extrusionOk="0">
                  <a:moveTo>
                    <a:pt x="1" y="1"/>
                  </a:moveTo>
                  <a:lnTo>
                    <a:pt x="1" y="483"/>
                  </a:lnTo>
                  <a:lnTo>
                    <a:pt x="314" y="2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62"/>
            <p:cNvSpPr/>
            <p:nvPr/>
          </p:nvSpPr>
          <p:spPr>
            <a:xfrm>
              <a:off x="3495729" y="2739533"/>
              <a:ext cx="19983" cy="30738"/>
            </a:xfrm>
            <a:custGeom>
              <a:avLst/>
              <a:gdLst/>
              <a:ahLst/>
              <a:cxnLst/>
              <a:rect l="l" t="t" r="r" b="b"/>
              <a:pathLst>
                <a:path w="314" h="483" extrusionOk="0">
                  <a:moveTo>
                    <a:pt x="314" y="1"/>
                  </a:moveTo>
                  <a:lnTo>
                    <a:pt x="1" y="242"/>
                  </a:lnTo>
                  <a:lnTo>
                    <a:pt x="314" y="483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62"/>
            <p:cNvSpPr/>
            <p:nvPr/>
          </p:nvSpPr>
          <p:spPr>
            <a:xfrm>
              <a:off x="3544032" y="2737242"/>
              <a:ext cx="35320" cy="35320"/>
            </a:xfrm>
            <a:custGeom>
              <a:avLst/>
              <a:gdLst/>
              <a:ahLst/>
              <a:cxnLst/>
              <a:rect l="l" t="t" r="r" b="b"/>
              <a:pathLst>
                <a:path w="555" h="555" extrusionOk="0">
                  <a:moveTo>
                    <a:pt x="278" y="1"/>
                  </a:moveTo>
                  <a:cubicBezTo>
                    <a:pt x="133" y="1"/>
                    <a:pt x="1" y="121"/>
                    <a:pt x="1" y="278"/>
                  </a:cubicBezTo>
                  <a:cubicBezTo>
                    <a:pt x="1" y="434"/>
                    <a:pt x="133" y="555"/>
                    <a:pt x="278" y="555"/>
                  </a:cubicBezTo>
                  <a:cubicBezTo>
                    <a:pt x="434" y="555"/>
                    <a:pt x="555" y="434"/>
                    <a:pt x="555" y="278"/>
                  </a:cubicBezTo>
                  <a:cubicBezTo>
                    <a:pt x="555" y="121"/>
                    <a:pt x="434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62"/>
            <p:cNvSpPr/>
            <p:nvPr/>
          </p:nvSpPr>
          <p:spPr>
            <a:xfrm>
              <a:off x="4642840" y="2655210"/>
              <a:ext cx="198684" cy="199384"/>
            </a:xfrm>
            <a:custGeom>
              <a:avLst/>
              <a:gdLst/>
              <a:ahLst/>
              <a:cxnLst/>
              <a:rect l="l" t="t" r="r" b="b"/>
              <a:pathLst>
                <a:path w="3122" h="3133" extrusionOk="0">
                  <a:moveTo>
                    <a:pt x="1555" y="0"/>
                  </a:moveTo>
                  <a:cubicBezTo>
                    <a:pt x="699" y="0"/>
                    <a:pt x="1" y="699"/>
                    <a:pt x="1" y="1567"/>
                  </a:cubicBezTo>
                  <a:cubicBezTo>
                    <a:pt x="1" y="2434"/>
                    <a:pt x="699" y="3133"/>
                    <a:pt x="1555" y="3133"/>
                  </a:cubicBezTo>
                  <a:cubicBezTo>
                    <a:pt x="2422" y="3133"/>
                    <a:pt x="3121" y="2434"/>
                    <a:pt x="3121" y="1567"/>
                  </a:cubicBezTo>
                  <a:cubicBezTo>
                    <a:pt x="3121" y="699"/>
                    <a:pt x="2422" y="0"/>
                    <a:pt x="1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62"/>
            <p:cNvSpPr/>
            <p:nvPr/>
          </p:nvSpPr>
          <p:spPr>
            <a:xfrm>
              <a:off x="4666641" y="2678948"/>
              <a:ext cx="151081" cy="151909"/>
            </a:xfrm>
            <a:custGeom>
              <a:avLst/>
              <a:gdLst/>
              <a:ahLst/>
              <a:cxnLst/>
              <a:rect l="l" t="t" r="r" b="b"/>
              <a:pathLst>
                <a:path w="2374" h="2387" extrusionOk="0">
                  <a:moveTo>
                    <a:pt x="1181" y="1"/>
                  </a:moveTo>
                  <a:cubicBezTo>
                    <a:pt x="530" y="1"/>
                    <a:pt x="0" y="543"/>
                    <a:pt x="0" y="1194"/>
                  </a:cubicBezTo>
                  <a:cubicBezTo>
                    <a:pt x="0" y="1844"/>
                    <a:pt x="530" y="2386"/>
                    <a:pt x="1181" y="2386"/>
                  </a:cubicBezTo>
                  <a:cubicBezTo>
                    <a:pt x="1844" y="2386"/>
                    <a:pt x="2374" y="1844"/>
                    <a:pt x="2374" y="1194"/>
                  </a:cubicBezTo>
                  <a:cubicBezTo>
                    <a:pt x="2374" y="543"/>
                    <a:pt x="1844" y="1"/>
                    <a:pt x="11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62"/>
            <p:cNvSpPr/>
            <p:nvPr/>
          </p:nvSpPr>
          <p:spPr>
            <a:xfrm>
              <a:off x="4674278" y="2687412"/>
              <a:ext cx="135044" cy="134980"/>
            </a:xfrm>
            <a:custGeom>
              <a:avLst/>
              <a:gdLst/>
              <a:ahLst/>
              <a:cxnLst/>
              <a:rect l="l" t="t" r="r" b="b"/>
              <a:pathLst>
                <a:path w="2122" h="2121" extrusionOk="0">
                  <a:moveTo>
                    <a:pt x="1061" y="0"/>
                  </a:moveTo>
                  <a:cubicBezTo>
                    <a:pt x="483" y="0"/>
                    <a:pt x="1" y="482"/>
                    <a:pt x="1" y="1061"/>
                  </a:cubicBezTo>
                  <a:cubicBezTo>
                    <a:pt x="1" y="1651"/>
                    <a:pt x="483" y="2121"/>
                    <a:pt x="1061" y="2121"/>
                  </a:cubicBezTo>
                  <a:cubicBezTo>
                    <a:pt x="1651" y="2121"/>
                    <a:pt x="2121" y="1651"/>
                    <a:pt x="2121" y="1061"/>
                  </a:cubicBezTo>
                  <a:cubicBezTo>
                    <a:pt x="2121" y="482"/>
                    <a:pt x="1651" y="0"/>
                    <a:pt x="10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62"/>
            <p:cNvSpPr/>
            <p:nvPr/>
          </p:nvSpPr>
          <p:spPr>
            <a:xfrm>
              <a:off x="4698843" y="2711913"/>
              <a:ext cx="86678" cy="86741"/>
            </a:xfrm>
            <a:custGeom>
              <a:avLst/>
              <a:gdLst/>
              <a:ahLst/>
              <a:cxnLst/>
              <a:rect l="l" t="t" r="r" b="b"/>
              <a:pathLst>
                <a:path w="1362" h="1363" extrusionOk="0">
                  <a:moveTo>
                    <a:pt x="675" y="1"/>
                  </a:moveTo>
                  <a:cubicBezTo>
                    <a:pt x="301" y="1"/>
                    <a:pt x="0" y="302"/>
                    <a:pt x="0" y="676"/>
                  </a:cubicBezTo>
                  <a:cubicBezTo>
                    <a:pt x="0" y="1049"/>
                    <a:pt x="301" y="1362"/>
                    <a:pt x="675" y="1362"/>
                  </a:cubicBezTo>
                  <a:cubicBezTo>
                    <a:pt x="1048" y="1362"/>
                    <a:pt x="1362" y="1049"/>
                    <a:pt x="1362" y="676"/>
                  </a:cubicBezTo>
                  <a:cubicBezTo>
                    <a:pt x="1362" y="302"/>
                    <a:pt x="1061" y="1"/>
                    <a:pt x="6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62"/>
            <p:cNvSpPr/>
            <p:nvPr/>
          </p:nvSpPr>
          <p:spPr>
            <a:xfrm>
              <a:off x="4734100" y="2729605"/>
              <a:ext cx="17692" cy="17692"/>
            </a:xfrm>
            <a:custGeom>
              <a:avLst/>
              <a:gdLst/>
              <a:ahLst/>
              <a:cxnLst/>
              <a:rect l="l" t="t" r="r" b="b"/>
              <a:pathLst>
                <a:path w="278" h="278" extrusionOk="0">
                  <a:moveTo>
                    <a:pt x="145" y="0"/>
                  </a:moveTo>
                  <a:cubicBezTo>
                    <a:pt x="61" y="0"/>
                    <a:pt x="0" y="60"/>
                    <a:pt x="0" y="133"/>
                  </a:cubicBezTo>
                  <a:cubicBezTo>
                    <a:pt x="0" y="205"/>
                    <a:pt x="61" y="277"/>
                    <a:pt x="145" y="277"/>
                  </a:cubicBezTo>
                  <a:cubicBezTo>
                    <a:pt x="217" y="277"/>
                    <a:pt x="278" y="217"/>
                    <a:pt x="278" y="133"/>
                  </a:cubicBezTo>
                  <a:cubicBezTo>
                    <a:pt x="278" y="60"/>
                    <a:pt x="217" y="0"/>
                    <a:pt x="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62"/>
            <p:cNvSpPr/>
            <p:nvPr/>
          </p:nvSpPr>
          <p:spPr>
            <a:xfrm>
              <a:off x="4665114" y="2381431"/>
              <a:ext cx="171001" cy="171064"/>
            </a:xfrm>
            <a:custGeom>
              <a:avLst/>
              <a:gdLst/>
              <a:ahLst/>
              <a:cxnLst/>
              <a:rect l="l" t="t" r="r" b="b"/>
              <a:pathLst>
                <a:path w="2687" h="2688" extrusionOk="0">
                  <a:moveTo>
                    <a:pt x="1350" y="1"/>
                  </a:moveTo>
                  <a:cubicBezTo>
                    <a:pt x="603" y="1"/>
                    <a:pt x="0" y="603"/>
                    <a:pt x="0" y="1338"/>
                  </a:cubicBezTo>
                  <a:cubicBezTo>
                    <a:pt x="0" y="2085"/>
                    <a:pt x="603" y="2688"/>
                    <a:pt x="1350" y="2688"/>
                  </a:cubicBezTo>
                  <a:cubicBezTo>
                    <a:pt x="2085" y="2688"/>
                    <a:pt x="2687" y="2085"/>
                    <a:pt x="2687" y="1338"/>
                  </a:cubicBezTo>
                  <a:cubicBezTo>
                    <a:pt x="2687" y="603"/>
                    <a:pt x="2085" y="1"/>
                    <a:pt x="1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62"/>
            <p:cNvSpPr/>
            <p:nvPr/>
          </p:nvSpPr>
          <p:spPr>
            <a:xfrm>
              <a:off x="4691906" y="2408287"/>
              <a:ext cx="117416" cy="117416"/>
            </a:xfrm>
            <a:custGeom>
              <a:avLst/>
              <a:gdLst/>
              <a:ahLst/>
              <a:cxnLst/>
              <a:rect l="l" t="t" r="r" b="b"/>
              <a:pathLst>
                <a:path w="1845" h="1845" extrusionOk="0">
                  <a:moveTo>
                    <a:pt x="929" y="1"/>
                  </a:moveTo>
                  <a:cubicBezTo>
                    <a:pt x="410" y="1"/>
                    <a:pt x="1" y="410"/>
                    <a:pt x="1" y="916"/>
                  </a:cubicBezTo>
                  <a:cubicBezTo>
                    <a:pt x="1" y="1434"/>
                    <a:pt x="410" y="1844"/>
                    <a:pt x="929" y="1844"/>
                  </a:cubicBezTo>
                  <a:cubicBezTo>
                    <a:pt x="1435" y="1844"/>
                    <a:pt x="1844" y="1434"/>
                    <a:pt x="1844" y="916"/>
                  </a:cubicBezTo>
                  <a:cubicBezTo>
                    <a:pt x="1844" y="410"/>
                    <a:pt x="1435" y="1"/>
                    <a:pt x="9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62"/>
            <p:cNvSpPr/>
            <p:nvPr/>
          </p:nvSpPr>
          <p:spPr>
            <a:xfrm>
              <a:off x="4712653" y="2428970"/>
              <a:ext cx="75923" cy="75986"/>
            </a:xfrm>
            <a:custGeom>
              <a:avLst/>
              <a:gdLst/>
              <a:ahLst/>
              <a:cxnLst/>
              <a:rect l="l" t="t" r="r" b="b"/>
              <a:pathLst>
                <a:path w="1193" h="1194" extrusionOk="0">
                  <a:moveTo>
                    <a:pt x="603" y="1"/>
                  </a:moveTo>
                  <a:cubicBezTo>
                    <a:pt x="265" y="1"/>
                    <a:pt x="0" y="266"/>
                    <a:pt x="0" y="591"/>
                  </a:cubicBezTo>
                  <a:cubicBezTo>
                    <a:pt x="0" y="929"/>
                    <a:pt x="265" y="1194"/>
                    <a:pt x="603" y="1194"/>
                  </a:cubicBezTo>
                  <a:cubicBezTo>
                    <a:pt x="928" y="1194"/>
                    <a:pt x="1193" y="929"/>
                    <a:pt x="1193" y="591"/>
                  </a:cubicBezTo>
                  <a:cubicBezTo>
                    <a:pt x="1193" y="266"/>
                    <a:pt x="928" y="1"/>
                    <a:pt x="6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62"/>
            <p:cNvSpPr/>
            <p:nvPr/>
          </p:nvSpPr>
          <p:spPr>
            <a:xfrm>
              <a:off x="3477337" y="2381431"/>
              <a:ext cx="171828" cy="171064"/>
            </a:xfrm>
            <a:custGeom>
              <a:avLst/>
              <a:gdLst/>
              <a:ahLst/>
              <a:cxnLst/>
              <a:rect l="l" t="t" r="r" b="b"/>
              <a:pathLst>
                <a:path w="2700" h="2688" extrusionOk="0">
                  <a:moveTo>
                    <a:pt x="1350" y="1"/>
                  </a:moveTo>
                  <a:cubicBezTo>
                    <a:pt x="603" y="1"/>
                    <a:pt x="0" y="603"/>
                    <a:pt x="0" y="1338"/>
                  </a:cubicBezTo>
                  <a:cubicBezTo>
                    <a:pt x="0" y="2085"/>
                    <a:pt x="603" y="2688"/>
                    <a:pt x="1350" y="2688"/>
                  </a:cubicBezTo>
                  <a:cubicBezTo>
                    <a:pt x="2085" y="2688"/>
                    <a:pt x="2699" y="2085"/>
                    <a:pt x="2699" y="1338"/>
                  </a:cubicBezTo>
                  <a:cubicBezTo>
                    <a:pt x="2699" y="603"/>
                    <a:pt x="2097" y="1"/>
                    <a:pt x="1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62"/>
            <p:cNvSpPr/>
            <p:nvPr/>
          </p:nvSpPr>
          <p:spPr>
            <a:xfrm>
              <a:off x="3504193" y="2408287"/>
              <a:ext cx="117352" cy="117416"/>
            </a:xfrm>
            <a:custGeom>
              <a:avLst/>
              <a:gdLst/>
              <a:ahLst/>
              <a:cxnLst/>
              <a:rect l="l" t="t" r="r" b="b"/>
              <a:pathLst>
                <a:path w="1844" h="1845" extrusionOk="0">
                  <a:moveTo>
                    <a:pt x="928" y="1"/>
                  </a:moveTo>
                  <a:cubicBezTo>
                    <a:pt x="410" y="1"/>
                    <a:pt x="0" y="410"/>
                    <a:pt x="0" y="916"/>
                  </a:cubicBezTo>
                  <a:cubicBezTo>
                    <a:pt x="0" y="1434"/>
                    <a:pt x="410" y="1844"/>
                    <a:pt x="928" y="1844"/>
                  </a:cubicBezTo>
                  <a:cubicBezTo>
                    <a:pt x="1434" y="1844"/>
                    <a:pt x="1844" y="1434"/>
                    <a:pt x="1844" y="916"/>
                  </a:cubicBezTo>
                  <a:cubicBezTo>
                    <a:pt x="1844" y="410"/>
                    <a:pt x="1434" y="1"/>
                    <a:pt x="9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62"/>
            <p:cNvSpPr/>
            <p:nvPr/>
          </p:nvSpPr>
          <p:spPr>
            <a:xfrm>
              <a:off x="3525640" y="2428970"/>
              <a:ext cx="75222" cy="75986"/>
            </a:xfrm>
            <a:custGeom>
              <a:avLst/>
              <a:gdLst/>
              <a:ahLst/>
              <a:cxnLst/>
              <a:rect l="l" t="t" r="r" b="b"/>
              <a:pathLst>
                <a:path w="1182" h="1194" extrusionOk="0">
                  <a:moveTo>
                    <a:pt x="591" y="1"/>
                  </a:moveTo>
                  <a:cubicBezTo>
                    <a:pt x="266" y="1"/>
                    <a:pt x="1" y="266"/>
                    <a:pt x="1" y="591"/>
                  </a:cubicBezTo>
                  <a:cubicBezTo>
                    <a:pt x="1" y="929"/>
                    <a:pt x="266" y="1194"/>
                    <a:pt x="591" y="1194"/>
                  </a:cubicBezTo>
                  <a:cubicBezTo>
                    <a:pt x="916" y="1194"/>
                    <a:pt x="1181" y="929"/>
                    <a:pt x="1181" y="591"/>
                  </a:cubicBezTo>
                  <a:cubicBezTo>
                    <a:pt x="1181" y="266"/>
                    <a:pt x="916" y="1"/>
                    <a:pt x="5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6" name="Google Shape;3386;p62"/>
          <p:cNvGrpSpPr/>
          <p:nvPr/>
        </p:nvGrpSpPr>
        <p:grpSpPr>
          <a:xfrm>
            <a:off x="5354996" y="1960654"/>
            <a:ext cx="1935124" cy="2495740"/>
            <a:chOff x="5354996" y="1960654"/>
            <a:chExt cx="1935124" cy="2495740"/>
          </a:xfrm>
        </p:grpSpPr>
        <p:sp>
          <p:nvSpPr>
            <p:cNvPr id="3387" name="Google Shape;3387;p62"/>
            <p:cNvSpPr/>
            <p:nvPr/>
          </p:nvSpPr>
          <p:spPr>
            <a:xfrm>
              <a:off x="5354996" y="1960654"/>
              <a:ext cx="1935124" cy="2494826"/>
            </a:xfrm>
            <a:custGeom>
              <a:avLst/>
              <a:gdLst/>
              <a:ahLst/>
              <a:cxnLst/>
              <a:rect l="l" t="t" r="r" b="b"/>
              <a:pathLst>
                <a:path w="25412" h="32762" extrusionOk="0">
                  <a:moveTo>
                    <a:pt x="2097" y="0"/>
                  </a:moveTo>
                  <a:cubicBezTo>
                    <a:pt x="940" y="0"/>
                    <a:pt x="0" y="940"/>
                    <a:pt x="0" y="2097"/>
                  </a:cubicBezTo>
                  <a:lnTo>
                    <a:pt x="0" y="32761"/>
                  </a:lnTo>
                  <a:lnTo>
                    <a:pt x="2217" y="32761"/>
                  </a:lnTo>
                  <a:lnTo>
                    <a:pt x="2217" y="2217"/>
                  </a:lnTo>
                  <a:lnTo>
                    <a:pt x="23194" y="2217"/>
                  </a:lnTo>
                  <a:lnTo>
                    <a:pt x="23194" y="32761"/>
                  </a:lnTo>
                  <a:lnTo>
                    <a:pt x="25411" y="32761"/>
                  </a:lnTo>
                  <a:lnTo>
                    <a:pt x="25411" y="2097"/>
                  </a:lnTo>
                  <a:cubicBezTo>
                    <a:pt x="25411" y="940"/>
                    <a:pt x="24471" y="0"/>
                    <a:pt x="23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62"/>
            <p:cNvSpPr/>
            <p:nvPr/>
          </p:nvSpPr>
          <p:spPr>
            <a:xfrm>
              <a:off x="5431750" y="2045025"/>
              <a:ext cx="1773635" cy="1626869"/>
            </a:xfrm>
            <a:custGeom>
              <a:avLst/>
              <a:gdLst/>
              <a:ahLst/>
              <a:cxnLst/>
              <a:rect l="l" t="t" r="r" b="b"/>
              <a:pathLst>
                <a:path w="22930" h="21364" extrusionOk="0">
                  <a:moveTo>
                    <a:pt x="1" y="1"/>
                  </a:moveTo>
                  <a:lnTo>
                    <a:pt x="1" y="21363"/>
                  </a:lnTo>
                  <a:lnTo>
                    <a:pt x="22930" y="21363"/>
                  </a:lnTo>
                  <a:lnTo>
                    <a:pt x="229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62"/>
            <p:cNvSpPr/>
            <p:nvPr/>
          </p:nvSpPr>
          <p:spPr>
            <a:xfrm>
              <a:off x="5443939" y="3630547"/>
              <a:ext cx="1746120" cy="825847"/>
            </a:xfrm>
            <a:custGeom>
              <a:avLst/>
              <a:gdLst/>
              <a:ahLst/>
              <a:cxnLst/>
              <a:rect l="l" t="t" r="r" b="b"/>
              <a:pathLst>
                <a:path w="22930" h="10845" extrusionOk="0">
                  <a:moveTo>
                    <a:pt x="1" y="0"/>
                  </a:moveTo>
                  <a:lnTo>
                    <a:pt x="1" y="10844"/>
                  </a:lnTo>
                  <a:lnTo>
                    <a:pt x="22930" y="10844"/>
                  </a:lnTo>
                  <a:lnTo>
                    <a:pt x="229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62"/>
            <p:cNvSpPr/>
            <p:nvPr/>
          </p:nvSpPr>
          <p:spPr>
            <a:xfrm>
              <a:off x="5797199" y="4092016"/>
              <a:ext cx="1050642" cy="255179"/>
            </a:xfrm>
            <a:custGeom>
              <a:avLst/>
              <a:gdLst/>
              <a:ahLst/>
              <a:cxnLst/>
              <a:rect l="l" t="t" r="r" b="b"/>
              <a:pathLst>
                <a:path w="13797" h="3351" extrusionOk="0">
                  <a:moveTo>
                    <a:pt x="1" y="1"/>
                  </a:moveTo>
                  <a:lnTo>
                    <a:pt x="1" y="3350"/>
                  </a:lnTo>
                  <a:lnTo>
                    <a:pt x="13797" y="3350"/>
                  </a:lnTo>
                  <a:lnTo>
                    <a:pt x="137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62"/>
            <p:cNvSpPr/>
            <p:nvPr/>
          </p:nvSpPr>
          <p:spPr>
            <a:xfrm>
              <a:off x="6678026" y="4159942"/>
              <a:ext cx="22084" cy="127627"/>
            </a:xfrm>
            <a:custGeom>
              <a:avLst/>
              <a:gdLst/>
              <a:ahLst/>
              <a:cxnLst/>
              <a:rect l="l" t="t" r="r" b="b"/>
              <a:pathLst>
                <a:path w="290" h="1676" extrusionOk="0">
                  <a:moveTo>
                    <a:pt x="1" y="0"/>
                  </a:moveTo>
                  <a:lnTo>
                    <a:pt x="1" y="1675"/>
                  </a:lnTo>
                  <a:lnTo>
                    <a:pt x="290" y="1675"/>
                  </a:lnTo>
                  <a:lnTo>
                    <a:pt x="2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62"/>
            <p:cNvSpPr/>
            <p:nvPr/>
          </p:nvSpPr>
          <p:spPr>
            <a:xfrm>
              <a:off x="5887132" y="4158115"/>
              <a:ext cx="131283" cy="131283"/>
            </a:xfrm>
            <a:custGeom>
              <a:avLst/>
              <a:gdLst/>
              <a:ahLst/>
              <a:cxnLst/>
              <a:rect l="l" t="t" r="r" b="b"/>
              <a:pathLst>
                <a:path w="1724" h="1724" extrusionOk="0">
                  <a:moveTo>
                    <a:pt x="868" y="0"/>
                  </a:moveTo>
                  <a:cubicBezTo>
                    <a:pt x="386" y="0"/>
                    <a:pt x="0" y="386"/>
                    <a:pt x="0" y="856"/>
                  </a:cubicBezTo>
                  <a:cubicBezTo>
                    <a:pt x="0" y="1338"/>
                    <a:pt x="386" y="1723"/>
                    <a:pt x="868" y="1723"/>
                  </a:cubicBezTo>
                  <a:cubicBezTo>
                    <a:pt x="1338" y="1723"/>
                    <a:pt x="1723" y="1338"/>
                    <a:pt x="1723" y="856"/>
                  </a:cubicBezTo>
                  <a:cubicBezTo>
                    <a:pt x="1723" y="386"/>
                    <a:pt x="1338" y="0"/>
                    <a:pt x="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62"/>
            <p:cNvSpPr/>
            <p:nvPr/>
          </p:nvSpPr>
          <p:spPr>
            <a:xfrm>
              <a:off x="5914622" y="4184691"/>
              <a:ext cx="77216" cy="78054"/>
            </a:xfrm>
            <a:custGeom>
              <a:avLst/>
              <a:gdLst/>
              <a:ahLst/>
              <a:cxnLst/>
              <a:rect l="l" t="t" r="r" b="b"/>
              <a:pathLst>
                <a:path w="1014" h="1025" extrusionOk="0">
                  <a:moveTo>
                    <a:pt x="507" y="1"/>
                  </a:moveTo>
                  <a:cubicBezTo>
                    <a:pt x="218" y="1"/>
                    <a:pt x="1" y="230"/>
                    <a:pt x="1" y="519"/>
                  </a:cubicBezTo>
                  <a:cubicBezTo>
                    <a:pt x="1" y="796"/>
                    <a:pt x="218" y="1025"/>
                    <a:pt x="507" y="1025"/>
                  </a:cubicBezTo>
                  <a:cubicBezTo>
                    <a:pt x="784" y="1025"/>
                    <a:pt x="1013" y="796"/>
                    <a:pt x="1013" y="519"/>
                  </a:cubicBezTo>
                  <a:cubicBezTo>
                    <a:pt x="1013" y="230"/>
                    <a:pt x="784" y="1"/>
                    <a:pt x="5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62"/>
            <p:cNvSpPr/>
            <p:nvPr/>
          </p:nvSpPr>
          <p:spPr>
            <a:xfrm>
              <a:off x="6078878" y="4158115"/>
              <a:ext cx="131283" cy="131283"/>
            </a:xfrm>
            <a:custGeom>
              <a:avLst/>
              <a:gdLst/>
              <a:ahLst/>
              <a:cxnLst/>
              <a:rect l="l" t="t" r="r" b="b"/>
              <a:pathLst>
                <a:path w="1724" h="1724" extrusionOk="0">
                  <a:moveTo>
                    <a:pt x="868" y="0"/>
                  </a:moveTo>
                  <a:cubicBezTo>
                    <a:pt x="386" y="0"/>
                    <a:pt x="1" y="386"/>
                    <a:pt x="1" y="856"/>
                  </a:cubicBezTo>
                  <a:cubicBezTo>
                    <a:pt x="1" y="1338"/>
                    <a:pt x="386" y="1723"/>
                    <a:pt x="868" y="1723"/>
                  </a:cubicBezTo>
                  <a:cubicBezTo>
                    <a:pt x="1338" y="1723"/>
                    <a:pt x="1724" y="1338"/>
                    <a:pt x="1724" y="856"/>
                  </a:cubicBezTo>
                  <a:cubicBezTo>
                    <a:pt x="1724" y="386"/>
                    <a:pt x="1338" y="0"/>
                    <a:pt x="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62"/>
            <p:cNvSpPr/>
            <p:nvPr/>
          </p:nvSpPr>
          <p:spPr>
            <a:xfrm>
              <a:off x="6106444" y="4184691"/>
              <a:ext cx="77140" cy="78054"/>
            </a:xfrm>
            <a:custGeom>
              <a:avLst/>
              <a:gdLst/>
              <a:ahLst/>
              <a:cxnLst/>
              <a:rect l="l" t="t" r="r" b="b"/>
              <a:pathLst>
                <a:path w="1013" h="1025" extrusionOk="0">
                  <a:moveTo>
                    <a:pt x="506" y="1"/>
                  </a:moveTo>
                  <a:cubicBezTo>
                    <a:pt x="229" y="1"/>
                    <a:pt x="0" y="230"/>
                    <a:pt x="0" y="519"/>
                  </a:cubicBezTo>
                  <a:cubicBezTo>
                    <a:pt x="0" y="796"/>
                    <a:pt x="229" y="1025"/>
                    <a:pt x="506" y="1025"/>
                  </a:cubicBezTo>
                  <a:cubicBezTo>
                    <a:pt x="783" y="1025"/>
                    <a:pt x="1012" y="796"/>
                    <a:pt x="1012" y="519"/>
                  </a:cubicBezTo>
                  <a:cubicBezTo>
                    <a:pt x="1012" y="230"/>
                    <a:pt x="783" y="1"/>
                    <a:pt x="5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62"/>
            <p:cNvSpPr/>
            <p:nvPr/>
          </p:nvSpPr>
          <p:spPr>
            <a:xfrm>
              <a:off x="6271538" y="4158115"/>
              <a:ext cx="131283" cy="131283"/>
            </a:xfrm>
            <a:custGeom>
              <a:avLst/>
              <a:gdLst/>
              <a:ahLst/>
              <a:cxnLst/>
              <a:rect l="l" t="t" r="r" b="b"/>
              <a:pathLst>
                <a:path w="1724" h="1724" extrusionOk="0">
                  <a:moveTo>
                    <a:pt x="856" y="0"/>
                  </a:moveTo>
                  <a:cubicBezTo>
                    <a:pt x="387" y="0"/>
                    <a:pt x="1" y="386"/>
                    <a:pt x="1" y="868"/>
                  </a:cubicBezTo>
                  <a:cubicBezTo>
                    <a:pt x="1" y="1338"/>
                    <a:pt x="387" y="1723"/>
                    <a:pt x="856" y="1723"/>
                  </a:cubicBezTo>
                  <a:cubicBezTo>
                    <a:pt x="1338" y="1723"/>
                    <a:pt x="1724" y="1338"/>
                    <a:pt x="1724" y="868"/>
                  </a:cubicBezTo>
                  <a:cubicBezTo>
                    <a:pt x="1724" y="386"/>
                    <a:pt x="1338" y="0"/>
                    <a:pt x="8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62"/>
            <p:cNvSpPr/>
            <p:nvPr/>
          </p:nvSpPr>
          <p:spPr>
            <a:xfrm>
              <a:off x="6298190" y="4184691"/>
              <a:ext cx="77140" cy="78054"/>
            </a:xfrm>
            <a:custGeom>
              <a:avLst/>
              <a:gdLst/>
              <a:ahLst/>
              <a:cxnLst/>
              <a:rect l="l" t="t" r="r" b="b"/>
              <a:pathLst>
                <a:path w="1013" h="1025" extrusionOk="0">
                  <a:moveTo>
                    <a:pt x="506" y="1"/>
                  </a:moveTo>
                  <a:cubicBezTo>
                    <a:pt x="229" y="1"/>
                    <a:pt x="0" y="230"/>
                    <a:pt x="0" y="519"/>
                  </a:cubicBezTo>
                  <a:cubicBezTo>
                    <a:pt x="0" y="796"/>
                    <a:pt x="229" y="1025"/>
                    <a:pt x="506" y="1025"/>
                  </a:cubicBezTo>
                  <a:cubicBezTo>
                    <a:pt x="796" y="1025"/>
                    <a:pt x="1012" y="796"/>
                    <a:pt x="1012" y="519"/>
                  </a:cubicBezTo>
                  <a:cubicBezTo>
                    <a:pt x="1012" y="230"/>
                    <a:pt x="796" y="1"/>
                    <a:pt x="5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62"/>
            <p:cNvSpPr/>
            <p:nvPr/>
          </p:nvSpPr>
          <p:spPr>
            <a:xfrm>
              <a:off x="5548569" y="4002997"/>
              <a:ext cx="33125" cy="33125"/>
            </a:xfrm>
            <a:custGeom>
              <a:avLst/>
              <a:gdLst/>
              <a:ahLst/>
              <a:cxnLst/>
              <a:rect l="l" t="t" r="r" b="b"/>
              <a:pathLst>
                <a:path w="435" h="435" extrusionOk="0">
                  <a:moveTo>
                    <a:pt x="217" y="1"/>
                  </a:moveTo>
                  <a:cubicBezTo>
                    <a:pt x="97" y="1"/>
                    <a:pt x="0" y="97"/>
                    <a:pt x="0" y="218"/>
                  </a:cubicBezTo>
                  <a:cubicBezTo>
                    <a:pt x="0" y="326"/>
                    <a:pt x="97" y="435"/>
                    <a:pt x="217" y="435"/>
                  </a:cubicBezTo>
                  <a:cubicBezTo>
                    <a:pt x="338" y="435"/>
                    <a:pt x="434" y="326"/>
                    <a:pt x="434" y="218"/>
                  </a:cubicBezTo>
                  <a:cubicBezTo>
                    <a:pt x="434" y="97"/>
                    <a:pt x="338" y="1"/>
                    <a:pt x="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62"/>
            <p:cNvSpPr/>
            <p:nvPr/>
          </p:nvSpPr>
          <p:spPr>
            <a:xfrm>
              <a:off x="5548569" y="4381996"/>
              <a:ext cx="33125" cy="33049"/>
            </a:xfrm>
            <a:custGeom>
              <a:avLst/>
              <a:gdLst/>
              <a:ahLst/>
              <a:cxnLst/>
              <a:rect l="l" t="t" r="r" b="b"/>
              <a:pathLst>
                <a:path w="435" h="434" extrusionOk="0">
                  <a:moveTo>
                    <a:pt x="217" y="0"/>
                  </a:moveTo>
                  <a:cubicBezTo>
                    <a:pt x="97" y="0"/>
                    <a:pt x="0" y="97"/>
                    <a:pt x="0" y="217"/>
                  </a:cubicBezTo>
                  <a:cubicBezTo>
                    <a:pt x="0" y="338"/>
                    <a:pt x="97" y="434"/>
                    <a:pt x="217" y="434"/>
                  </a:cubicBezTo>
                  <a:cubicBezTo>
                    <a:pt x="338" y="434"/>
                    <a:pt x="434" y="338"/>
                    <a:pt x="434" y="217"/>
                  </a:cubicBezTo>
                  <a:cubicBezTo>
                    <a:pt x="434" y="97"/>
                    <a:pt x="338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62"/>
            <p:cNvSpPr/>
            <p:nvPr/>
          </p:nvSpPr>
          <p:spPr>
            <a:xfrm>
              <a:off x="7053293" y="4002997"/>
              <a:ext cx="33125" cy="33125"/>
            </a:xfrm>
            <a:custGeom>
              <a:avLst/>
              <a:gdLst/>
              <a:ahLst/>
              <a:cxnLst/>
              <a:rect l="l" t="t" r="r" b="b"/>
              <a:pathLst>
                <a:path w="435" h="435" extrusionOk="0">
                  <a:moveTo>
                    <a:pt x="217" y="1"/>
                  </a:moveTo>
                  <a:cubicBezTo>
                    <a:pt x="97" y="1"/>
                    <a:pt x="1" y="97"/>
                    <a:pt x="1" y="218"/>
                  </a:cubicBezTo>
                  <a:cubicBezTo>
                    <a:pt x="1" y="326"/>
                    <a:pt x="97" y="435"/>
                    <a:pt x="217" y="435"/>
                  </a:cubicBezTo>
                  <a:cubicBezTo>
                    <a:pt x="338" y="435"/>
                    <a:pt x="434" y="326"/>
                    <a:pt x="434" y="218"/>
                  </a:cubicBezTo>
                  <a:cubicBezTo>
                    <a:pt x="434" y="97"/>
                    <a:pt x="338" y="1"/>
                    <a:pt x="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62"/>
            <p:cNvSpPr/>
            <p:nvPr/>
          </p:nvSpPr>
          <p:spPr>
            <a:xfrm>
              <a:off x="7053293" y="4381996"/>
              <a:ext cx="33125" cy="33049"/>
            </a:xfrm>
            <a:custGeom>
              <a:avLst/>
              <a:gdLst/>
              <a:ahLst/>
              <a:cxnLst/>
              <a:rect l="l" t="t" r="r" b="b"/>
              <a:pathLst>
                <a:path w="435" h="434" extrusionOk="0">
                  <a:moveTo>
                    <a:pt x="217" y="0"/>
                  </a:moveTo>
                  <a:cubicBezTo>
                    <a:pt x="97" y="0"/>
                    <a:pt x="1" y="97"/>
                    <a:pt x="1" y="217"/>
                  </a:cubicBezTo>
                  <a:cubicBezTo>
                    <a:pt x="1" y="338"/>
                    <a:pt x="97" y="434"/>
                    <a:pt x="217" y="434"/>
                  </a:cubicBezTo>
                  <a:cubicBezTo>
                    <a:pt x="338" y="434"/>
                    <a:pt x="434" y="338"/>
                    <a:pt x="434" y="217"/>
                  </a:cubicBezTo>
                  <a:cubicBezTo>
                    <a:pt x="434" y="97"/>
                    <a:pt x="338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62"/>
            <p:cNvSpPr/>
            <p:nvPr/>
          </p:nvSpPr>
          <p:spPr>
            <a:xfrm>
              <a:off x="5685259" y="2219412"/>
              <a:ext cx="1276350" cy="1202942"/>
            </a:xfrm>
            <a:custGeom>
              <a:avLst/>
              <a:gdLst/>
              <a:ahLst/>
              <a:cxnLst/>
              <a:rect l="l" t="t" r="r" b="b"/>
              <a:pathLst>
                <a:path w="16761" h="15797" extrusionOk="0">
                  <a:moveTo>
                    <a:pt x="14279" y="639"/>
                  </a:moveTo>
                  <a:cubicBezTo>
                    <a:pt x="15086" y="639"/>
                    <a:pt x="15737" y="1289"/>
                    <a:pt x="15737" y="2097"/>
                  </a:cubicBezTo>
                  <a:lnTo>
                    <a:pt x="15737" y="13700"/>
                  </a:lnTo>
                  <a:cubicBezTo>
                    <a:pt x="15737" y="14507"/>
                    <a:pt x="15086" y="15158"/>
                    <a:pt x="14279" y="15158"/>
                  </a:cubicBezTo>
                  <a:lnTo>
                    <a:pt x="2483" y="15158"/>
                  </a:lnTo>
                  <a:cubicBezTo>
                    <a:pt x="1676" y="15158"/>
                    <a:pt x="1025" y="14507"/>
                    <a:pt x="1025" y="13700"/>
                  </a:cubicBezTo>
                  <a:lnTo>
                    <a:pt x="1025" y="2097"/>
                  </a:lnTo>
                  <a:cubicBezTo>
                    <a:pt x="1025" y="1289"/>
                    <a:pt x="1676" y="639"/>
                    <a:pt x="2483" y="639"/>
                  </a:cubicBezTo>
                  <a:close/>
                  <a:moveTo>
                    <a:pt x="1663" y="0"/>
                  </a:moveTo>
                  <a:cubicBezTo>
                    <a:pt x="748" y="0"/>
                    <a:pt x="1" y="747"/>
                    <a:pt x="1" y="1651"/>
                  </a:cubicBezTo>
                  <a:lnTo>
                    <a:pt x="1" y="14145"/>
                  </a:lnTo>
                  <a:cubicBezTo>
                    <a:pt x="1" y="15049"/>
                    <a:pt x="748" y="15796"/>
                    <a:pt x="1663" y="15796"/>
                  </a:cubicBezTo>
                  <a:lnTo>
                    <a:pt x="15098" y="15796"/>
                  </a:lnTo>
                  <a:cubicBezTo>
                    <a:pt x="16014" y="15796"/>
                    <a:pt x="16761" y="15049"/>
                    <a:pt x="16761" y="14145"/>
                  </a:cubicBezTo>
                  <a:lnTo>
                    <a:pt x="16761" y="1651"/>
                  </a:lnTo>
                  <a:cubicBezTo>
                    <a:pt x="16761" y="747"/>
                    <a:pt x="16014" y="0"/>
                    <a:pt x="150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62"/>
            <p:cNvSpPr/>
            <p:nvPr/>
          </p:nvSpPr>
          <p:spPr>
            <a:xfrm>
              <a:off x="5430232" y="3627806"/>
              <a:ext cx="1773610" cy="346863"/>
            </a:xfrm>
            <a:custGeom>
              <a:avLst/>
              <a:gdLst/>
              <a:ahLst/>
              <a:cxnLst/>
              <a:rect l="l" t="t" r="r" b="b"/>
              <a:pathLst>
                <a:path w="23291" h="4555" extrusionOk="0">
                  <a:moveTo>
                    <a:pt x="0" y="0"/>
                  </a:moveTo>
                  <a:lnTo>
                    <a:pt x="0" y="3566"/>
                  </a:lnTo>
                  <a:cubicBezTo>
                    <a:pt x="0" y="4109"/>
                    <a:pt x="446" y="4554"/>
                    <a:pt x="988" y="4554"/>
                  </a:cubicBezTo>
                  <a:lnTo>
                    <a:pt x="22303" y="4554"/>
                  </a:lnTo>
                  <a:cubicBezTo>
                    <a:pt x="22845" y="4554"/>
                    <a:pt x="23291" y="4109"/>
                    <a:pt x="23291" y="3566"/>
                  </a:cubicBezTo>
                  <a:lnTo>
                    <a:pt x="232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62"/>
            <p:cNvSpPr/>
            <p:nvPr/>
          </p:nvSpPr>
          <p:spPr>
            <a:xfrm>
              <a:off x="5430232" y="3502996"/>
              <a:ext cx="1773610" cy="346863"/>
            </a:xfrm>
            <a:custGeom>
              <a:avLst/>
              <a:gdLst/>
              <a:ahLst/>
              <a:cxnLst/>
              <a:rect l="l" t="t" r="r" b="b"/>
              <a:pathLst>
                <a:path w="23291" h="4555" extrusionOk="0">
                  <a:moveTo>
                    <a:pt x="0" y="0"/>
                  </a:moveTo>
                  <a:lnTo>
                    <a:pt x="0" y="3567"/>
                  </a:lnTo>
                  <a:cubicBezTo>
                    <a:pt x="0" y="4109"/>
                    <a:pt x="446" y="4555"/>
                    <a:pt x="988" y="4555"/>
                  </a:cubicBezTo>
                  <a:lnTo>
                    <a:pt x="22303" y="4555"/>
                  </a:lnTo>
                  <a:cubicBezTo>
                    <a:pt x="22845" y="4555"/>
                    <a:pt x="23291" y="4109"/>
                    <a:pt x="23291" y="3567"/>
                  </a:cubicBezTo>
                  <a:lnTo>
                    <a:pt x="232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62"/>
            <p:cNvSpPr/>
            <p:nvPr/>
          </p:nvSpPr>
          <p:spPr>
            <a:xfrm>
              <a:off x="6570655" y="3576405"/>
              <a:ext cx="192812" cy="69753"/>
            </a:xfrm>
            <a:custGeom>
              <a:avLst/>
              <a:gdLst/>
              <a:ahLst/>
              <a:cxnLst/>
              <a:rect l="l" t="t" r="r" b="b"/>
              <a:pathLst>
                <a:path w="2532" h="916" extrusionOk="0">
                  <a:moveTo>
                    <a:pt x="1266" y="0"/>
                  </a:moveTo>
                  <a:cubicBezTo>
                    <a:pt x="567" y="0"/>
                    <a:pt x="1" y="205"/>
                    <a:pt x="1" y="458"/>
                  </a:cubicBezTo>
                  <a:cubicBezTo>
                    <a:pt x="1" y="711"/>
                    <a:pt x="567" y="916"/>
                    <a:pt x="1266" y="916"/>
                  </a:cubicBezTo>
                  <a:cubicBezTo>
                    <a:pt x="1965" y="916"/>
                    <a:pt x="2531" y="711"/>
                    <a:pt x="2531" y="458"/>
                  </a:cubicBezTo>
                  <a:cubicBezTo>
                    <a:pt x="2531" y="205"/>
                    <a:pt x="1965" y="0"/>
                    <a:pt x="12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62"/>
            <p:cNvSpPr/>
            <p:nvPr/>
          </p:nvSpPr>
          <p:spPr>
            <a:xfrm>
              <a:off x="6600962" y="3595671"/>
              <a:ext cx="132196" cy="40436"/>
            </a:xfrm>
            <a:custGeom>
              <a:avLst/>
              <a:gdLst/>
              <a:ahLst/>
              <a:cxnLst/>
              <a:rect l="l" t="t" r="r" b="b"/>
              <a:pathLst>
                <a:path w="1736" h="531" extrusionOk="0">
                  <a:moveTo>
                    <a:pt x="1736" y="0"/>
                  </a:moveTo>
                  <a:lnTo>
                    <a:pt x="0" y="12"/>
                  </a:lnTo>
                  <a:lnTo>
                    <a:pt x="0" y="169"/>
                  </a:lnTo>
                  <a:cubicBezTo>
                    <a:pt x="0" y="374"/>
                    <a:pt x="386" y="530"/>
                    <a:pt x="868" y="530"/>
                  </a:cubicBezTo>
                  <a:cubicBezTo>
                    <a:pt x="1338" y="530"/>
                    <a:pt x="1736" y="374"/>
                    <a:pt x="1736" y="169"/>
                  </a:cubicBezTo>
                  <a:lnTo>
                    <a:pt x="17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62"/>
            <p:cNvSpPr/>
            <p:nvPr/>
          </p:nvSpPr>
          <p:spPr>
            <a:xfrm>
              <a:off x="6600962" y="3568104"/>
              <a:ext cx="132196" cy="55133"/>
            </a:xfrm>
            <a:custGeom>
              <a:avLst/>
              <a:gdLst/>
              <a:ahLst/>
              <a:cxnLst/>
              <a:rect l="l" t="t" r="r" b="b"/>
              <a:pathLst>
                <a:path w="1736" h="724" extrusionOk="0">
                  <a:moveTo>
                    <a:pt x="868" y="1"/>
                  </a:moveTo>
                  <a:cubicBezTo>
                    <a:pt x="386" y="1"/>
                    <a:pt x="0" y="157"/>
                    <a:pt x="0" y="362"/>
                  </a:cubicBezTo>
                  <a:cubicBezTo>
                    <a:pt x="0" y="555"/>
                    <a:pt x="386" y="724"/>
                    <a:pt x="868" y="724"/>
                  </a:cubicBezTo>
                  <a:cubicBezTo>
                    <a:pt x="1350" y="724"/>
                    <a:pt x="1736" y="555"/>
                    <a:pt x="1736" y="362"/>
                  </a:cubicBezTo>
                  <a:cubicBezTo>
                    <a:pt x="1736" y="157"/>
                    <a:pt x="1338" y="1"/>
                    <a:pt x="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62"/>
            <p:cNvSpPr/>
            <p:nvPr/>
          </p:nvSpPr>
          <p:spPr>
            <a:xfrm>
              <a:off x="6623884" y="3573663"/>
              <a:ext cx="85440" cy="41349"/>
            </a:xfrm>
            <a:custGeom>
              <a:avLst/>
              <a:gdLst/>
              <a:ahLst/>
              <a:cxnLst/>
              <a:rect l="l" t="t" r="r" b="b"/>
              <a:pathLst>
                <a:path w="1122" h="543" extrusionOk="0">
                  <a:moveTo>
                    <a:pt x="567" y="0"/>
                  </a:moveTo>
                  <a:cubicBezTo>
                    <a:pt x="254" y="0"/>
                    <a:pt x="1" y="121"/>
                    <a:pt x="1" y="265"/>
                  </a:cubicBezTo>
                  <a:cubicBezTo>
                    <a:pt x="1" y="422"/>
                    <a:pt x="254" y="542"/>
                    <a:pt x="567" y="542"/>
                  </a:cubicBezTo>
                  <a:cubicBezTo>
                    <a:pt x="868" y="542"/>
                    <a:pt x="1121" y="422"/>
                    <a:pt x="1121" y="265"/>
                  </a:cubicBezTo>
                  <a:cubicBezTo>
                    <a:pt x="1121" y="121"/>
                    <a:pt x="868" y="0"/>
                    <a:pt x="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62"/>
            <p:cNvSpPr/>
            <p:nvPr/>
          </p:nvSpPr>
          <p:spPr>
            <a:xfrm>
              <a:off x="6570655" y="3725049"/>
              <a:ext cx="192812" cy="69753"/>
            </a:xfrm>
            <a:custGeom>
              <a:avLst/>
              <a:gdLst/>
              <a:ahLst/>
              <a:cxnLst/>
              <a:rect l="l" t="t" r="r" b="b"/>
              <a:pathLst>
                <a:path w="2532" h="916" extrusionOk="0">
                  <a:moveTo>
                    <a:pt x="1266" y="0"/>
                  </a:moveTo>
                  <a:cubicBezTo>
                    <a:pt x="567" y="0"/>
                    <a:pt x="1" y="205"/>
                    <a:pt x="1" y="458"/>
                  </a:cubicBezTo>
                  <a:cubicBezTo>
                    <a:pt x="1" y="711"/>
                    <a:pt x="567" y="916"/>
                    <a:pt x="1266" y="916"/>
                  </a:cubicBezTo>
                  <a:cubicBezTo>
                    <a:pt x="1965" y="916"/>
                    <a:pt x="2531" y="711"/>
                    <a:pt x="2531" y="458"/>
                  </a:cubicBezTo>
                  <a:cubicBezTo>
                    <a:pt x="2531" y="205"/>
                    <a:pt x="1965" y="0"/>
                    <a:pt x="12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62"/>
            <p:cNvSpPr/>
            <p:nvPr/>
          </p:nvSpPr>
          <p:spPr>
            <a:xfrm>
              <a:off x="6600962" y="3744315"/>
              <a:ext cx="132196" cy="40436"/>
            </a:xfrm>
            <a:custGeom>
              <a:avLst/>
              <a:gdLst/>
              <a:ahLst/>
              <a:cxnLst/>
              <a:rect l="l" t="t" r="r" b="b"/>
              <a:pathLst>
                <a:path w="1736" h="531" extrusionOk="0">
                  <a:moveTo>
                    <a:pt x="1736" y="0"/>
                  </a:moveTo>
                  <a:lnTo>
                    <a:pt x="0" y="12"/>
                  </a:lnTo>
                  <a:lnTo>
                    <a:pt x="0" y="169"/>
                  </a:lnTo>
                  <a:cubicBezTo>
                    <a:pt x="0" y="362"/>
                    <a:pt x="386" y="530"/>
                    <a:pt x="868" y="530"/>
                  </a:cubicBezTo>
                  <a:cubicBezTo>
                    <a:pt x="1338" y="530"/>
                    <a:pt x="1736" y="362"/>
                    <a:pt x="1736" y="169"/>
                  </a:cubicBezTo>
                  <a:lnTo>
                    <a:pt x="17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62"/>
            <p:cNvSpPr/>
            <p:nvPr/>
          </p:nvSpPr>
          <p:spPr>
            <a:xfrm>
              <a:off x="6600962" y="3715835"/>
              <a:ext cx="132196" cy="55133"/>
            </a:xfrm>
            <a:custGeom>
              <a:avLst/>
              <a:gdLst/>
              <a:ahLst/>
              <a:cxnLst/>
              <a:rect l="l" t="t" r="r" b="b"/>
              <a:pathLst>
                <a:path w="1736" h="724" extrusionOk="0">
                  <a:moveTo>
                    <a:pt x="868" y="1"/>
                  </a:moveTo>
                  <a:cubicBezTo>
                    <a:pt x="386" y="1"/>
                    <a:pt x="0" y="169"/>
                    <a:pt x="0" y="362"/>
                  </a:cubicBezTo>
                  <a:cubicBezTo>
                    <a:pt x="0" y="567"/>
                    <a:pt x="386" y="724"/>
                    <a:pt x="868" y="724"/>
                  </a:cubicBezTo>
                  <a:cubicBezTo>
                    <a:pt x="1350" y="724"/>
                    <a:pt x="1736" y="567"/>
                    <a:pt x="1736" y="362"/>
                  </a:cubicBezTo>
                  <a:cubicBezTo>
                    <a:pt x="1736" y="169"/>
                    <a:pt x="1338" y="1"/>
                    <a:pt x="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62"/>
            <p:cNvSpPr/>
            <p:nvPr/>
          </p:nvSpPr>
          <p:spPr>
            <a:xfrm>
              <a:off x="6623884" y="3721394"/>
              <a:ext cx="85440" cy="42263"/>
            </a:xfrm>
            <a:custGeom>
              <a:avLst/>
              <a:gdLst/>
              <a:ahLst/>
              <a:cxnLst/>
              <a:rect l="l" t="t" r="r" b="b"/>
              <a:pathLst>
                <a:path w="1122" h="555" extrusionOk="0">
                  <a:moveTo>
                    <a:pt x="567" y="0"/>
                  </a:moveTo>
                  <a:cubicBezTo>
                    <a:pt x="254" y="0"/>
                    <a:pt x="1" y="120"/>
                    <a:pt x="1" y="277"/>
                  </a:cubicBezTo>
                  <a:cubicBezTo>
                    <a:pt x="1" y="434"/>
                    <a:pt x="254" y="554"/>
                    <a:pt x="567" y="554"/>
                  </a:cubicBezTo>
                  <a:cubicBezTo>
                    <a:pt x="868" y="554"/>
                    <a:pt x="1121" y="434"/>
                    <a:pt x="1121" y="277"/>
                  </a:cubicBezTo>
                  <a:cubicBezTo>
                    <a:pt x="1121" y="120"/>
                    <a:pt x="868" y="0"/>
                    <a:pt x="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62"/>
            <p:cNvSpPr/>
            <p:nvPr/>
          </p:nvSpPr>
          <p:spPr>
            <a:xfrm>
              <a:off x="6335808" y="3646158"/>
              <a:ext cx="192736" cy="68840"/>
            </a:xfrm>
            <a:custGeom>
              <a:avLst/>
              <a:gdLst/>
              <a:ahLst/>
              <a:cxnLst/>
              <a:rect l="l" t="t" r="r" b="b"/>
              <a:pathLst>
                <a:path w="2531" h="904" extrusionOk="0">
                  <a:moveTo>
                    <a:pt x="1265" y="0"/>
                  </a:moveTo>
                  <a:cubicBezTo>
                    <a:pt x="567" y="0"/>
                    <a:pt x="0" y="205"/>
                    <a:pt x="0" y="458"/>
                  </a:cubicBezTo>
                  <a:cubicBezTo>
                    <a:pt x="0" y="699"/>
                    <a:pt x="567" y="904"/>
                    <a:pt x="1265" y="904"/>
                  </a:cubicBezTo>
                  <a:cubicBezTo>
                    <a:pt x="1964" y="904"/>
                    <a:pt x="2531" y="699"/>
                    <a:pt x="2531" y="458"/>
                  </a:cubicBezTo>
                  <a:cubicBezTo>
                    <a:pt x="2531" y="205"/>
                    <a:pt x="1964" y="0"/>
                    <a:pt x="12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62"/>
            <p:cNvSpPr/>
            <p:nvPr/>
          </p:nvSpPr>
          <p:spPr>
            <a:xfrm>
              <a:off x="6366040" y="3665424"/>
              <a:ext cx="132196" cy="39522"/>
            </a:xfrm>
            <a:custGeom>
              <a:avLst/>
              <a:gdLst/>
              <a:ahLst/>
              <a:cxnLst/>
              <a:rect l="l" t="t" r="r" b="b"/>
              <a:pathLst>
                <a:path w="1736" h="519" extrusionOk="0">
                  <a:moveTo>
                    <a:pt x="1" y="0"/>
                  </a:moveTo>
                  <a:lnTo>
                    <a:pt x="1" y="157"/>
                  </a:lnTo>
                  <a:cubicBezTo>
                    <a:pt x="1" y="361"/>
                    <a:pt x="387" y="518"/>
                    <a:pt x="868" y="518"/>
                  </a:cubicBezTo>
                  <a:cubicBezTo>
                    <a:pt x="1350" y="518"/>
                    <a:pt x="1736" y="361"/>
                    <a:pt x="1736" y="157"/>
                  </a:cubicBezTo>
                  <a:lnTo>
                    <a:pt x="17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62"/>
            <p:cNvSpPr/>
            <p:nvPr/>
          </p:nvSpPr>
          <p:spPr>
            <a:xfrm>
              <a:off x="6366040" y="3636944"/>
              <a:ext cx="132196" cy="55133"/>
            </a:xfrm>
            <a:custGeom>
              <a:avLst/>
              <a:gdLst/>
              <a:ahLst/>
              <a:cxnLst/>
              <a:rect l="l" t="t" r="r" b="b"/>
              <a:pathLst>
                <a:path w="1736" h="724" extrusionOk="0">
                  <a:moveTo>
                    <a:pt x="868" y="1"/>
                  </a:moveTo>
                  <a:cubicBezTo>
                    <a:pt x="387" y="1"/>
                    <a:pt x="1" y="157"/>
                    <a:pt x="1" y="362"/>
                  </a:cubicBezTo>
                  <a:cubicBezTo>
                    <a:pt x="1" y="555"/>
                    <a:pt x="387" y="723"/>
                    <a:pt x="868" y="723"/>
                  </a:cubicBezTo>
                  <a:cubicBezTo>
                    <a:pt x="1350" y="723"/>
                    <a:pt x="1736" y="567"/>
                    <a:pt x="1736" y="362"/>
                  </a:cubicBezTo>
                  <a:cubicBezTo>
                    <a:pt x="1736" y="157"/>
                    <a:pt x="1350" y="1"/>
                    <a:pt x="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62"/>
            <p:cNvSpPr/>
            <p:nvPr/>
          </p:nvSpPr>
          <p:spPr>
            <a:xfrm>
              <a:off x="6389951" y="3642427"/>
              <a:ext cx="85364" cy="41349"/>
            </a:xfrm>
            <a:custGeom>
              <a:avLst/>
              <a:gdLst/>
              <a:ahLst/>
              <a:cxnLst/>
              <a:rect l="l" t="t" r="r" b="b"/>
              <a:pathLst>
                <a:path w="1121" h="543" extrusionOk="0">
                  <a:moveTo>
                    <a:pt x="554" y="1"/>
                  </a:moveTo>
                  <a:cubicBezTo>
                    <a:pt x="253" y="1"/>
                    <a:pt x="0" y="121"/>
                    <a:pt x="0" y="278"/>
                  </a:cubicBezTo>
                  <a:cubicBezTo>
                    <a:pt x="0" y="423"/>
                    <a:pt x="253" y="543"/>
                    <a:pt x="554" y="543"/>
                  </a:cubicBezTo>
                  <a:cubicBezTo>
                    <a:pt x="868" y="543"/>
                    <a:pt x="1121" y="423"/>
                    <a:pt x="1121" y="278"/>
                  </a:cubicBezTo>
                  <a:cubicBezTo>
                    <a:pt x="1121" y="121"/>
                    <a:pt x="868" y="1"/>
                    <a:pt x="5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62"/>
            <p:cNvSpPr/>
            <p:nvPr/>
          </p:nvSpPr>
          <p:spPr>
            <a:xfrm>
              <a:off x="6793622" y="3646158"/>
              <a:ext cx="193726" cy="68840"/>
            </a:xfrm>
            <a:custGeom>
              <a:avLst/>
              <a:gdLst/>
              <a:ahLst/>
              <a:cxnLst/>
              <a:rect l="l" t="t" r="r" b="b"/>
              <a:pathLst>
                <a:path w="2544" h="904" extrusionOk="0">
                  <a:moveTo>
                    <a:pt x="1266" y="0"/>
                  </a:moveTo>
                  <a:cubicBezTo>
                    <a:pt x="567" y="0"/>
                    <a:pt x="1" y="205"/>
                    <a:pt x="1" y="458"/>
                  </a:cubicBezTo>
                  <a:cubicBezTo>
                    <a:pt x="1" y="699"/>
                    <a:pt x="567" y="904"/>
                    <a:pt x="1266" y="904"/>
                  </a:cubicBezTo>
                  <a:cubicBezTo>
                    <a:pt x="1965" y="904"/>
                    <a:pt x="2543" y="699"/>
                    <a:pt x="2543" y="458"/>
                  </a:cubicBezTo>
                  <a:cubicBezTo>
                    <a:pt x="2543" y="205"/>
                    <a:pt x="1965" y="0"/>
                    <a:pt x="12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62"/>
            <p:cNvSpPr/>
            <p:nvPr/>
          </p:nvSpPr>
          <p:spPr>
            <a:xfrm>
              <a:off x="6823930" y="3665424"/>
              <a:ext cx="132196" cy="39522"/>
            </a:xfrm>
            <a:custGeom>
              <a:avLst/>
              <a:gdLst/>
              <a:ahLst/>
              <a:cxnLst/>
              <a:rect l="l" t="t" r="r" b="b"/>
              <a:pathLst>
                <a:path w="1736" h="519" extrusionOk="0">
                  <a:moveTo>
                    <a:pt x="0" y="0"/>
                  </a:moveTo>
                  <a:lnTo>
                    <a:pt x="0" y="157"/>
                  </a:lnTo>
                  <a:cubicBezTo>
                    <a:pt x="0" y="361"/>
                    <a:pt x="398" y="518"/>
                    <a:pt x="868" y="518"/>
                  </a:cubicBezTo>
                  <a:cubicBezTo>
                    <a:pt x="1350" y="518"/>
                    <a:pt x="1735" y="361"/>
                    <a:pt x="1735" y="157"/>
                  </a:cubicBezTo>
                  <a:lnTo>
                    <a:pt x="17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62"/>
            <p:cNvSpPr/>
            <p:nvPr/>
          </p:nvSpPr>
          <p:spPr>
            <a:xfrm>
              <a:off x="6823930" y="3636944"/>
              <a:ext cx="132196" cy="55133"/>
            </a:xfrm>
            <a:custGeom>
              <a:avLst/>
              <a:gdLst/>
              <a:ahLst/>
              <a:cxnLst/>
              <a:rect l="l" t="t" r="r" b="b"/>
              <a:pathLst>
                <a:path w="1736" h="724" extrusionOk="0">
                  <a:moveTo>
                    <a:pt x="868" y="1"/>
                  </a:moveTo>
                  <a:cubicBezTo>
                    <a:pt x="398" y="1"/>
                    <a:pt x="0" y="157"/>
                    <a:pt x="0" y="362"/>
                  </a:cubicBezTo>
                  <a:cubicBezTo>
                    <a:pt x="0" y="555"/>
                    <a:pt x="386" y="723"/>
                    <a:pt x="868" y="723"/>
                  </a:cubicBezTo>
                  <a:cubicBezTo>
                    <a:pt x="1350" y="723"/>
                    <a:pt x="1735" y="567"/>
                    <a:pt x="1735" y="362"/>
                  </a:cubicBezTo>
                  <a:cubicBezTo>
                    <a:pt x="1735" y="157"/>
                    <a:pt x="1350" y="1"/>
                    <a:pt x="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62"/>
            <p:cNvSpPr/>
            <p:nvPr/>
          </p:nvSpPr>
          <p:spPr>
            <a:xfrm>
              <a:off x="6847765" y="3642427"/>
              <a:ext cx="85440" cy="41349"/>
            </a:xfrm>
            <a:custGeom>
              <a:avLst/>
              <a:gdLst/>
              <a:ahLst/>
              <a:cxnLst/>
              <a:rect l="l" t="t" r="r" b="b"/>
              <a:pathLst>
                <a:path w="1122" h="543" extrusionOk="0">
                  <a:moveTo>
                    <a:pt x="555" y="1"/>
                  </a:moveTo>
                  <a:cubicBezTo>
                    <a:pt x="254" y="1"/>
                    <a:pt x="1" y="121"/>
                    <a:pt x="1" y="278"/>
                  </a:cubicBezTo>
                  <a:cubicBezTo>
                    <a:pt x="1" y="423"/>
                    <a:pt x="254" y="543"/>
                    <a:pt x="555" y="543"/>
                  </a:cubicBezTo>
                  <a:cubicBezTo>
                    <a:pt x="868" y="543"/>
                    <a:pt x="1121" y="423"/>
                    <a:pt x="1121" y="278"/>
                  </a:cubicBezTo>
                  <a:cubicBezTo>
                    <a:pt x="1121" y="121"/>
                    <a:pt x="868" y="1"/>
                    <a:pt x="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62"/>
            <p:cNvSpPr/>
            <p:nvPr/>
          </p:nvSpPr>
          <p:spPr>
            <a:xfrm>
              <a:off x="5655027" y="3596584"/>
              <a:ext cx="396437" cy="143162"/>
            </a:xfrm>
            <a:custGeom>
              <a:avLst/>
              <a:gdLst/>
              <a:ahLst/>
              <a:cxnLst/>
              <a:rect l="l" t="t" r="r" b="b"/>
              <a:pathLst>
                <a:path w="5206" h="1880" extrusionOk="0">
                  <a:moveTo>
                    <a:pt x="2603" y="0"/>
                  </a:moveTo>
                  <a:cubicBezTo>
                    <a:pt x="1169" y="0"/>
                    <a:pt x="0" y="422"/>
                    <a:pt x="0" y="940"/>
                  </a:cubicBezTo>
                  <a:cubicBezTo>
                    <a:pt x="0" y="1458"/>
                    <a:pt x="1169" y="1880"/>
                    <a:pt x="2603" y="1880"/>
                  </a:cubicBezTo>
                  <a:cubicBezTo>
                    <a:pt x="4036" y="1880"/>
                    <a:pt x="5205" y="1458"/>
                    <a:pt x="5205" y="940"/>
                  </a:cubicBezTo>
                  <a:cubicBezTo>
                    <a:pt x="5205" y="422"/>
                    <a:pt x="4036" y="0"/>
                    <a:pt x="26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62"/>
            <p:cNvSpPr/>
            <p:nvPr/>
          </p:nvSpPr>
          <p:spPr>
            <a:xfrm>
              <a:off x="5775192" y="3658951"/>
              <a:ext cx="155118" cy="42263"/>
            </a:xfrm>
            <a:custGeom>
              <a:avLst/>
              <a:gdLst/>
              <a:ahLst/>
              <a:cxnLst/>
              <a:rect l="l" t="t" r="r" b="b"/>
              <a:pathLst>
                <a:path w="2037" h="555" extrusionOk="0">
                  <a:moveTo>
                    <a:pt x="1" y="1"/>
                  </a:moveTo>
                  <a:lnTo>
                    <a:pt x="1" y="181"/>
                  </a:lnTo>
                  <a:cubicBezTo>
                    <a:pt x="1" y="386"/>
                    <a:pt x="458" y="555"/>
                    <a:pt x="1025" y="555"/>
                  </a:cubicBezTo>
                  <a:cubicBezTo>
                    <a:pt x="1579" y="555"/>
                    <a:pt x="2037" y="386"/>
                    <a:pt x="2037" y="181"/>
                  </a:cubicBez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62"/>
            <p:cNvSpPr/>
            <p:nvPr/>
          </p:nvSpPr>
          <p:spPr>
            <a:xfrm>
              <a:off x="5775192" y="3631461"/>
              <a:ext cx="155118" cy="55133"/>
            </a:xfrm>
            <a:custGeom>
              <a:avLst/>
              <a:gdLst/>
              <a:ahLst/>
              <a:cxnLst/>
              <a:rect l="l" t="t" r="r" b="b"/>
              <a:pathLst>
                <a:path w="2037" h="724" extrusionOk="0">
                  <a:moveTo>
                    <a:pt x="1025" y="0"/>
                  </a:moveTo>
                  <a:cubicBezTo>
                    <a:pt x="458" y="0"/>
                    <a:pt x="1" y="157"/>
                    <a:pt x="1" y="362"/>
                  </a:cubicBezTo>
                  <a:cubicBezTo>
                    <a:pt x="1" y="567"/>
                    <a:pt x="458" y="723"/>
                    <a:pt x="1025" y="723"/>
                  </a:cubicBezTo>
                  <a:cubicBezTo>
                    <a:pt x="1579" y="723"/>
                    <a:pt x="2037" y="567"/>
                    <a:pt x="2037" y="362"/>
                  </a:cubicBezTo>
                  <a:cubicBezTo>
                    <a:pt x="2037" y="157"/>
                    <a:pt x="1579" y="0"/>
                    <a:pt x="10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62"/>
            <p:cNvSpPr/>
            <p:nvPr/>
          </p:nvSpPr>
          <p:spPr>
            <a:xfrm>
              <a:off x="5839386" y="3483730"/>
              <a:ext cx="26729" cy="178039"/>
            </a:xfrm>
            <a:custGeom>
              <a:avLst/>
              <a:gdLst/>
              <a:ahLst/>
              <a:cxnLst/>
              <a:rect l="l" t="t" r="r" b="b"/>
              <a:pathLst>
                <a:path w="351" h="2338" extrusionOk="0">
                  <a:moveTo>
                    <a:pt x="1" y="0"/>
                  </a:moveTo>
                  <a:lnTo>
                    <a:pt x="1" y="2314"/>
                  </a:lnTo>
                  <a:cubicBezTo>
                    <a:pt x="1" y="2314"/>
                    <a:pt x="25" y="2338"/>
                    <a:pt x="182" y="2338"/>
                  </a:cubicBezTo>
                  <a:cubicBezTo>
                    <a:pt x="326" y="2338"/>
                    <a:pt x="350" y="2314"/>
                    <a:pt x="350" y="2314"/>
                  </a:cubicBezTo>
                  <a:lnTo>
                    <a:pt x="3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62"/>
            <p:cNvSpPr/>
            <p:nvPr/>
          </p:nvSpPr>
          <p:spPr>
            <a:xfrm>
              <a:off x="5805500" y="3450681"/>
              <a:ext cx="94578" cy="94578"/>
            </a:xfrm>
            <a:custGeom>
              <a:avLst/>
              <a:gdLst/>
              <a:ahLst/>
              <a:cxnLst/>
              <a:rect l="l" t="t" r="r" b="b"/>
              <a:pathLst>
                <a:path w="1242" h="1242" extrusionOk="0">
                  <a:moveTo>
                    <a:pt x="627" y="1"/>
                  </a:moveTo>
                  <a:cubicBezTo>
                    <a:pt x="277" y="1"/>
                    <a:pt x="0" y="278"/>
                    <a:pt x="0" y="615"/>
                  </a:cubicBezTo>
                  <a:cubicBezTo>
                    <a:pt x="0" y="965"/>
                    <a:pt x="277" y="1242"/>
                    <a:pt x="627" y="1242"/>
                  </a:cubicBezTo>
                  <a:cubicBezTo>
                    <a:pt x="964" y="1242"/>
                    <a:pt x="1241" y="965"/>
                    <a:pt x="1241" y="615"/>
                  </a:cubicBezTo>
                  <a:cubicBezTo>
                    <a:pt x="1241" y="278"/>
                    <a:pt x="964" y="1"/>
                    <a:pt x="6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62"/>
            <p:cNvSpPr/>
            <p:nvPr/>
          </p:nvSpPr>
          <p:spPr>
            <a:xfrm>
              <a:off x="5750362" y="2268033"/>
              <a:ext cx="1146143" cy="1105698"/>
            </a:xfrm>
            <a:custGeom>
              <a:avLst/>
              <a:gdLst/>
              <a:ahLst/>
              <a:cxnLst/>
              <a:rect l="l" t="t" r="r" b="b"/>
              <a:pathLst>
                <a:path w="14713" h="14520" extrusionOk="0">
                  <a:moveTo>
                    <a:pt x="1459" y="1"/>
                  </a:moveTo>
                  <a:cubicBezTo>
                    <a:pt x="652" y="1"/>
                    <a:pt x="1" y="651"/>
                    <a:pt x="1" y="1459"/>
                  </a:cubicBezTo>
                  <a:lnTo>
                    <a:pt x="1" y="13062"/>
                  </a:lnTo>
                  <a:cubicBezTo>
                    <a:pt x="1" y="13869"/>
                    <a:pt x="652" y="14520"/>
                    <a:pt x="1459" y="14520"/>
                  </a:cubicBezTo>
                  <a:lnTo>
                    <a:pt x="13255" y="14520"/>
                  </a:lnTo>
                  <a:cubicBezTo>
                    <a:pt x="14062" y="14520"/>
                    <a:pt x="14713" y="13869"/>
                    <a:pt x="14713" y="13062"/>
                  </a:cubicBezTo>
                  <a:lnTo>
                    <a:pt x="14713" y="1459"/>
                  </a:lnTo>
                  <a:cubicBezTo>
                    <a:pt x="14713" y="651"/>
                    <a:pt x="14062" y="1"/>
                    <a:pt x="13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62"/>
            <p:cNvSpPr/>
            <p:nvPr/>
          </p:nvSpPr>
          <p:spPr>
            <a:xfrm>
              <a:off x="5802720" y="2326745"/>
              <a:ext cx="1041427" cy="988275"/>
            </a:xfrm>
            <a:custGeom>
              <a:avLst/>
              <a:gdLst/>
              <a:ahLst/>
              <a:cxnLst/>
              <a:rect l="l" t="t" r="r" b="b"/>
              <a:pathLst>
                <a:path w="13676" h="12978" extrusionOk="0">
                  <a:moveTo>
                    <a:pt x="398" y="1"/>
                  </a:moveTo>
                  <a:cubicBezTo>
                    <a:pt x="181" y="1"/>
                    <a:pt x="0" y="182"/>
                    <a:pt x="0" y="398"/>
                  </a:cubicBezTo>
                  <a:lnTo>
                    <a:pt x="0" y="12580"/>
                  </a:lnTo>
                  <a:cubicBezTo>
                    <a:pt x="0" y="12797"/>
                    <a:pt x="181" y="12977"/>
                    <a:pt x="398" y="12977"/>
                  </a:cubicBezTo>
                  <a:lnTo>
                    <a:pt x="13278" y="12977"/>
                  </a:lnTo>
                  <a:cubicBezTo>
                    <a:pt x="13495" y="12977"/>
                    <a:pt x="13675" y="12797"/>
                    <a:pt x="13675" y="12580"/>
                  </a:cubicBezTo>
                  <a:lnTo>
                    <a:pt x="13675" y="398"/>
                  </a:lnTo>
                  <a:cubicBezTo>
                    <a:pt x="13675" y="182"/>
                    <a:pt x="13495" y="1"/>
                    <a:pt x="132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2" name="Google Shape;3432;p63"/>
          <p:cNvSpPr txBox="1">
            <a:spLocks noGrp="1"/>
          </p:cNvSpPr>
          <p:nvPr>
            <p:ph type="body" idx="2"/>
          </p:nvPr>
        </p:nvSpPr>
        <p:spPr>
          <a:xfrm>
            <a:off x="720000" y="1401575"/>
            <a:ext cx="3134400" cy="32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like the resources? Get them for free at our other websites.</a:t>
            </a:r>
            <a:endParaRPr/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VECTORS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3"/>
              </a:rPr>
              <a:t>Vintage video game consoles in flat design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Futuristic background of a computer gamer</a:t>
            </a:r>
            <a:endParaRPr/>
          </a:p>
        </p:txBody>
      </p:sp>
      <p:sp>
        <p:nvSpPr>
          <p:cNvPr id="3433" name="Google Shape;3433;p63"/>
          <p:cNvSpPr txBox="1">
            <a:spLocks noGrp="1"/>
          </p:cNvSpPr>
          <p:nvPr>
            <p:ph type="body" idx="1"/>
          </p:nvPr>
        </p:nvSpPr>
        <p:spPr>
          <a:xfrm>
            <a:off x="4155275" y="1401575"/>
            <a:ext cx="3134400" cy="32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ess Start 2P"/>
                <a:ea typeface="Press Start 2P"/>
                <a:cs typeface="Press Start 2P"/>
                <a:sym typeface="Press Start 2P"/>
              </a:rPr>
              <a:t>PHOTOS</a:t>
            </a:r>
            <a:endParaRPr sz="1800">
              <a:latin typeface="Press Start 2P"/>
              <a:ea typeface="Press Start 2P"/>
              <a:cs typeface="Press Start 2P"/>
              <a:sym typeface="Press Start 2P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5"/>
              </a:rPr>
              <a:t>Close-up boy playing with a game controller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6"/>
              </a:rPr>
              <a:t>Portrait of adult male playing video games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7"/>
              </a:rPr>
              <a:t>Girlfriend and boyfriend playing video games together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8"/>
              </a:rPr>
              <a:t>Young woman with pink hair playing a videogame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9"/>
              </a:rPr>
              <a:t>Man holding controller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10"/>
              </a:rPr>
              <a:t>Woman holding controller medium shot</a:t>
            </a:r>
            <a:endParaRPr/>
          </a:p>
        </p:txBody>
      </p:sp>
      <p:sp>
        <p:nvSpPr>
          <p:cNvPr id="3434" name="Google Shape;3434;p63"/>
          <p:cNvSpPr txBox="1">
            <a:spLocks noGrp="1"/>
          </p:cNvSpPr>
          <p:nvPr>
            <p:ph type="title"/>
          </p:nvPr>
        </p:nvSpPr>
        <p:spPr>
          <a:xfrm>
            <a:off x="720000" y="778450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grpSp>
        <p:nvGrpSpPr>
          <p:cNvPr id="3435" name="Google Shape;3435;p63"/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3436" name="Google Shape;3436;p63">
              <a:hlinkClick r:id="rId11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3">
              <a:hlinkClick r:id="rId11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3">
              <a:hlinkClick r:id="rId11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3">
              <a:hlinkClick r:id="rId11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0" name="Google Shape;3440;p63"/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3441" name="Google Shape;3441;p63">
              <a:hlinkClick r:id="rId11" action="ppaction://hlinksldjump"/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3">
              <a:hlinkClick r:id="rId11" action="ppaction://hlinksldjump"/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3">
              <a:hlinkClick r:id="rId11" action="ppaction://hlinksldjump"/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3">
              <a:hlinkClick r:id="rId11" action="ppaction://hlinksldjump"/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5" name="Google Shape;3445;p63"/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3446" name="Google Shape;3446;p63"/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3447" name="Google Shape;3447;p63"/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63"/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49" name="Google Shape;3449;p63"/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3"/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3">
              <a:hlinkClick r:id="" action="ppaction://hlinkshowjump?jump=nextslide"/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3">
              <a:hlinkClick r:id="" action="ppaction://hlinkshowjump?jump=previousslide"/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3"/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54" name="Google Shape;3454;p63"/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3455" name="Google Shape;3455;p63"/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63"/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5">
          <a:extLst>
            <a:ext uri="{FF2B5EF4-FFF2-40B4-BE49-F238E27FC236}">
              <a16:creationId xmlns:a16="http://schemas.microsoft.com/office/drawing/2014/main" id="{462CEEAC-32A0-93D3-F0ED-82FA956B4C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6" name="Google Shape;1816;p35">
            <a:extLst>
              <a:ext uri="{FF2B5EF4-FFF2-40B4-BE49-F238E27FC236}">
                <a16:creationId xmlns:a16="http://schemas.microsoft.com/office/drawing/2014/main" id="{C6970057-8DA0-BA74-7364-33A5BC5740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462398"/>
            <a:ext cx="3551818" cy="30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61" indent="0">
              <a:buNone/>
            </a:pPr>
            <a:r>
              <a:rPr lang="en-US" dirty="0"/>
              <a:t>“Once upon a time, Little Red Riding Hood visited her Grandmother’s house, only to find her… </a:t>
            </a:r>
            <a:r>
              <a:rPr lang="en-US" i="1" dirty="0"/>
              <a:t>murdered</a:t>
            </a:r>
            <a:r>
              <a:rPr lang="en-US" dirty="0"/>
              <a:t>.  Who could have committed such a heinous act in the forest that Red grew up in?”</a:t>
            </a:r>
          </a:p>
        </p:txBody>
      </p:sp>
      <p:sp>
        <p:nvSpPr>
          <p:cNvPr id="1817" name="Google Shape;1817;p35">
            <a:extLst>
              <a:ext uri="{FF2B5EF4-FFF2-40B4-BE49-F238E27FC236}">
                <a16:creationId xmlns:a16="http://schemas.microsoft.com/office/drawing/2014/main" id="{F697698C-68D9-1B4F-7832-B1570E710A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52821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The Story of Breaking Red</a:t>
            </a:r>
            <a:endParaRPr dirty="0"/>
          </a:p>
        </p:txBody>
      </p:sp>
      <p:grpSp>
        <p:nvGrpSpPr>
          <p:cNvPr id="1819" name="Google Shape;1819;p35">
            <a:extLst>
              <a:ext uri="{FF2B5EF4-FFF2-40B4-BE49-F238E27FC236}">
                <a16:creationId xmlns:a16="http://schemas.microsoft.com/office/drawing/2014/main" id="{46E5BA4D-2980-002C-EC10-7E810D8B2862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1820" name="Google Shape;1820;p35">
              <a:hlinkClick r:id="rId3" action="ppaction://hlinksldjump"/>
              <a:extLst>
                <a:ext uri="{FF2B5EF4-FFF2-40B4-BE49-F238E27FC236}">
                  <a16:creationId xmlns:a16="http://schemas.microsoft.com/office/drawing/2014/main" id="{5C857077-8CED-F0D5-EBD9-66C24BD0DA80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5">
              <a:hlinkClick r:id="rId3" action="ppaction://hlinksldjump"/>
              <a:extLst>
                <a:ext uri="{FF2B5EF4-FFF2-40B4-BE49-F238E27FC236}">
                  <a16:creationId xmlns:a16="http://schemas.microsoft.com/office/drawing/2014/main" id="{7A3A3DBD-2B52-0BEC-C5C8-2BA799979BD1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5">
              <a:hlinkClick r:id="rId3" action="ppaction://hlinksldjump"/>
              <a:extLst>
                <a:ext uri="{FF2B5EF4-FFF2-40B4-BE49-F238E27FC236}">
                  <a16:creationId xmlns:a16="http://schemas.microsoft.com/office/drawing/2014/main" id="{1E22A48A-8541-B660-42C6-FF2C5D0787A5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5">
              <a:hlinkClick r:id="rId3" action="ppaction://hlinksldjump"/>
              <a:extLst>
                <a:ext uri="{FF2B5EF4-FFF2-40B4-BE49-F238E27FC236}">
                  <a16:creationId xmlns:a16="http://schemas.microsoft.com/office/drawing/2014/main" id="{171A91CF-9563-BA3A-4D15-BEDB0A39F6E9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4" name="Google Shape;1824;p35">
            <a:extLst>
              <a:ext uri="{FF2B5EF4-FFF2-40B4-BE49-F238E27FC236}">
                <a16:creationId xmlns:a16="http://schemas.microsoft.com/office/drawing/2014/main" id="{92B8FFC8-8EA9-C63B-92B4-ABB3210AAD36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1825" name="Google Shape;1825;p35">
              <a:hlinkClick r:id="rId3" action="ppaction://hlinksldjump"/>
              <a:extLst>
                <a:ext uri="{FF2B5EF4-FFF2-40B4-BE49-F238E27FC236}">
                  <a16:creationId xmlns:a16="http://schemas.microsoft.com/office/drawing/2014/main" id="{44251C5D-ECC8-8A47-9429-06323363AB03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5">
              <a:hlinkClick r:id="rId3" action="ppaction://hlinksldjump"/>
              <a:extLst>
                <a:ext uri="{FF2B5EF4-FFF2-40B4-BE49-F238E27FC236}">
                  <a16:creationId xmlns:a16="http://schemas.microsoft.com/office/drawing/2014/main" id="{F37E45B0-C00C-AD2C-6B7E-1E71C12F7396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5">
              <a:hlinkClick r:id="rId3" action="ppaction://hlinksldjump"/>
              <a:extLst>
                <a:ext uri="{FF2B5EF4-FFF2-40B4-BE49-F238E27FC236}">
                  <a16:creationId xmlns:a16="http://schemas.microsoft.com/office/drawing/2014/main" id="{1D43CF8E-223D-8DCC-DD6B-A527B78AB795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5">
              <a:hlinkClick r:id="rId3" action="ppaction://hlinksldjump"/>
              <a:extLst>
                <a:ext uri="{FF2B5EF4-FFF2-40B4-BE49-F238E27FC236}">
                  <a16:creationId xmlns:a16="http://schemas.microsoft.com/office/drawing/2014/main" id="{9EA27F2E-0596-E3BF-BC70-959E5D79A3FE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9" name="Google Shape;1829;p35">
            <a:extLst>
              <a:ext uri="{FF2B5EF4-FFF2-40B4-BE49-F238E27FC236}">
                <a16:creationId xmlns:a16="http://schemas.microsoft.com/office/drawing/2014/main" id="{4650B117-3B45-6C4A-CD77-DEA8EE09E835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1830" name="Google Shape;1830;p35">
              <a:extLst>
                <a:ext uri="{FF2B5EF4-FFF2-40B4-BE49-F238E27FC236}">
                  <a16:creationId xmlns:a16="http://schemas.microsoft.com/office/drawing/2014/main" id="{11FCD694-70F7-E332-1238-1ECA635A1A51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1831" name="Google Shape;1831;p35">
                <a:extLst>
                  <a:ext uri="{FF2B5EF4-FFF2-40B4-BE49-F238E27FC236}">
                    <a16:creationId xmlns:a16="http://schemas.microsoft.com/office/drawing/2014/main" id="{9B1F487D-AC02-B486-7924-AE02CDFCA585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35">
                <a:extLst>
                  <a:ext uri="{FF2B5EF4-FFF2-40B4-BE49-F238E27FC236}">
                    <a16:creationId xmlns:a16="http://schemas.microsoft.com/office/drawing/2014/main" id="{D6411615-D5DA-CD19-6A8D-D888B4CE5BF1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33" name="Google Shape;1833;p35">
              <a:extLst>
                <a:ext uri="{FF2B5EF4-FFF2-40B4-BE49-F238E27FC236}">
                  <a16:creationId xmlns:a16="http://schemas.microsoft.com/office/drawing/2014/main" id="{020E17E6-2AF3-A9EF-24E5-52DB69F5DFD8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5">
              <a:extLst>
                <a:ext uri="{FF2B5EF4-FFF2-40B4-BE49-F238E27FC236}">
                  <a16:creationId xmlns:a16="http://schemas.microsoft.com/office/drawing/2014/main" id="{F6A46CC1-7B22-4351-7721-E280BD022756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5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960C9C3B-192F-DEE1-5DF3-9D3AAFCEB18B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5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3FDBCCE4-A8D0-8951-CD7E-9A0B75EC6D6B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5">
              <a:extLst>
                <a:ext uri="{FF2B5EF4-FFF2-40B4-BE49-F238E27FC236}">
                  <a16:creationId xmlns:a16="http://schemas.microsoft.com/office/drawing/2014/main" id="{B6A9E337-058D-376B-5B17-A9672799A9A3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38" name="Google Shape;1838;p35">
              <a:extLst>
                <a:ext uri="{FF2B5EF4-FFF2-40B4-BE49-F238E27FC236}">
                  <a16:creationId xmlns:a16="http://schemas.microsoft.com/office/drawing/2014/main" id="{BF3EBC00-8525-4436-813E-CC91822D54A9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1839" name="Google Shape;1839;p35">
                <a:extLst>
                  <a:ext uri="{FF2B5EF4-FFF2-40B4-BE49-F238E27FC236}">
                    <a16:creationId xmlns:a16="http://schemas.microsoft.com/office/drawing/2014/main" id="{BFB68BE5-C1B2-58C2-7C36-F6E51E35F163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35">
                <a:extLst>
                  <a:ext uri="{FF2B5EF4-FFF2-40B4-BE49-F238E27FC236}">
                    <a16:creationId xmlns:a16="http://schemas.microsoft.com/office/drawing/2014/main" id="{812AB468-4C54-7341-A0B5-014F081E0D37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Google Shape;2780;p50">
            <a:extLst>
              <a:ext uri="{FF2B5EF4-FFF2-40B4-BE49-F238E27FC236}">
                <a16:creationId xmlns:a16="http://schemas.microsoft.com/office/drawing/2014/main" id="{7386D2EE-DF0E-A1AC-04C6-4CAE04776920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l="16667" r="16667"/>
          <a:stretch/>
        </p:blipFill>
        <p:spPr>
          <a:xfrm>
            <a:off x="4546500" y="1502903"/>
            <a:ext cx="2743200" cy="2743200"/>
          </a:xfrm>
          <a:prstGeom prst="roundRect">
            <a:avLst>
              <a:gd name="adj" fmla="val 16667"/>
            </a:avLst>
          </a:prstGeom>
        </p:spPr>
      </p:pic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52154D8C-142F-788B-4B89-D72E9BAD18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095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5">
          <a:extLst>
            <a:ext uri="{FF2B5EF4-FFF2-40B4-BE49-F238E27FC236}">
              <a16:creationId xmlns:a16="http://schemas.microsoft.com/office/drawing/2014/main" id="{25C3AEF9-5FEF-066A-52D3-8B5180F03B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6" name="Google Shape;1816;p35">
            <a:extLst>
              <a:ext uri="{FF2B5EF4-FFF2-40B4-BE49-F238E27FC236}">
                <a16:creationId xmlns:a16="http://schemas.microsoft.com/office/drawing/2014/main" id="{7A9196B2-DB28-EBDE-56C1-393F092289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462398"/>
            <a:ext cx="3551818" cy="30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61" indent="0">
              <a:buNone/>
            </a:pPr>
            <a:r>
              <a:rPr lang="en-US" dirty="0"/>
              <a:t>“No longer the scared girl of her youth, it’s up to Red to find out who killed Grandmother and bring them down.</a:t>
            </a:r>
            <a:r>
              <a:rPr lang="en-US" altLang="zh-CN" dirty="0"/>
              <a:t>”</a:t>
            </a:r>
            <a:endParaRPr lang="en-US" dirty="0"/>
          </a:p>
          <a:p>
            <a:pPr marL="48261" indent="0">
              <a:buNone/>
            </a:pPr>
            <a:endParaRPr lang="en-US" dirty="0"/>
          </a:p>
          <a:p>
            <a:pPr marL="48261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/>
          </a:p>
        </p:txBody>
      </p:sp>
      <p:sp>
        <p:nvSpPr>
          <p:cNvPr id="1817" name="Google Shape;1817;p35">
            <a:extLst>
              <a:ext uri="{FF2B5EF4-FFF2-40B4-BE49-F238E27FC236}">
                <a16:creationId xmlns:a16="http://schemas.microsoft.com/office/drawing/2014/main" id="{D13A910D-82DB-A679-2DA2-7482D496358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52821"/>
            <a:ext cx="65697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The Story of Breaking Red</a:t>
            </a:r>
            <a:endParaRPr dirty="0"/>
          </a:p>
        </p:txBody>
      </p:sp>
      <p:grpSp>
        <p:nvGrpSpPr>
          <p:cNvPr id="1819" name="Google Shape;1819;p35">
            <a:extLst>
              <a:ext uri="{FF2B5EF4-FFF2-40B4-BE49-F238E27FC236}">
                <a16:creationId xmlns:a16="http://schemas.microsoft.com/office/drawing/2014/main" id="{B4F0586C-5BD5-88BD-8366-142775357C1F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1820" name="Google Shape;1820;p35">
              <a:hlinkClick r:id="rId3" action="ppaction://hlinksldjump"/>
              <a:extLst>
                <a:ext uri="{FF2B5EF4-FFF2-40B4-BE49-F238E27FC236}">
                  <a16:creationId xmlns:a16="http://schemas.microsoft.com/office/drawing/2014/main" id="{E6399A3C-172C-3B33-2AB6-7FD99729F748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5">
              <a:hlinkClick r:id="rId3" action="ppaction://hlinksldjump"/>
              <a:extLst>
                <a:ext uri="{FF2B5EF4-FFF2-40B4-BE49-F238E27FC236}">
                  <a16:creationId xmlns:a16="http://schemas.microsoft.com/office/drawing/2014/main" id="{E5D96EFC-661D-62A8-8958-7731EF1702CF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5">
              <a:hlinkClick r:id="rId3" action="ppaction://hlinksldjump"/>
              <a:extLst>
                <a:ext uri="{FF2B5EF4-FFF2-40B4-BE49-F238E27FC236}">
                  <a16:creationId xmlns:a16="http://schemas.microsoft.com/office/drawing/2014/main" id="{EB7EEAA0-774D-8593-6E83-7244956F8EE5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5">
              <a:hlinkClick r:id="rId3" action="ppaction://hlinksldjump"/>
              <a:extLst>
                <a:ext uri="{FF2B5EF4-FFF2-40B4-BE49-F238E27FC236}">
                  <a16:creationId xmlns:a16="http://schemas.microsoft.com/office/drawing/2014/main" id="{EC30E1C9-529C-6664-5E32-1372F57EABE9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4" name="Google Shape;1824;p35">
            <a:extLst>
              <a:ext uri="{FF2B5EF4-FFF2-40B4-BE49-F238E27FC236}">
                <a16:creationId xmlns:a16="http://schemas.microsoft.com/office/drawing/2014/main" id="{37E24EA9-7907-B9DE-FF74-75CC4C927BC9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1825" name="Google Shape;1825;p35">
              <a:hlinkClick r:id="rId3" action="ppaction://hlinksldjump"/>
              <a:extLst>
                <a:ext uri="{FF2B5EF4-FFF2-40B4-BE49-F238E27FC236}">
                  <a16:creationId xmlns:a16="http://schemas.microsoft.com/office/drawing/2014/main" id="{4247959C-70CB-B993-6928-2B08E36AA737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5">
              <a:hlinkClick r:id="rId3" action="ppaction://hlinksldjump"/>
              <a:extLst>
                <a:ext uri="{FF2B5EF4-FFF2-40B4-BE49-F238E27FC236}">
                  <a16:creationId xmlns:a16="http://schemas.microsoft.com/office/drawing/2014/main" id="{E46E4B41-0DC4-71BA-9808-E234BB892C78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5">
              <a:hlinkClick r:id="rId3" action="ppaction://hlinksldjump"/>
              <a:extLst>
                <a:ext uri="{FF2B5EF4-FFF2-40B4-BE49-F238E27FC236}">
                  <a16:creationId xmlns:a16="http://schemas.microsoft.com/office/drawing/2014/main" id="{20C10404-A04C-D8D9-6270-BD298EE725D2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5">
              <a:hlinkClick r:id="rId3" action="ppaction://hlinksldjump"/>
              <a:extLst>
                <a:ext uri="{FF2B5EF4-FFF2-40B4-BE49-F238E27FC236}">
                  <a16:creationId xmlns:a16="http://schemas.microsoft.com/office/drawing/2014/main" id="{02FF441B-9B8B-05AB-3ACD-D7D7FA121E9C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9" name="Google Shape;1829;p35">
            <a:extLst>
              <a:ext uri="{FF2B5EF4-FFF2-40B4-BE49-F238E27FC236}">
                <a16:creationId xmlns:a16="http://schemas.microsoft.com/office/drawing/2014/main" id="{32914519-47A6-541D-4F2E-E1BC953F5EE1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1830" name="Google Shape;1830;p35">
              <a:extLst>
                <a:ext uri="{FF2B5EF4-FFF2-40B4-BE49-F238E27FC236}">
                  <a16:creationId xmlns:a16="http://schemas.microsoft.com/office/drawing/2014/main" id="{FA7C86D8-10A5-7D96-CF34-1BCD4D617A48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1831" name="Google Shape;1831;p35">
                <a:extLst>
                  <a:ext uri="{FF2B5EF4-FFF2-40B4-BE49-F238E27FC236}">
                    <a16:creationId xmlns:a16="http://schemas.microsoft.com/office/drawing/2014/main" id="{5626E895-C55A-8490-23F5-A897DE699B53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35">
                <a:extLst>
                  <a:ext uri="{FF2B5EF4-FFF2-40B4-BE49-F238E27FC236}">
                    <a16:creationId xmlns:a16="http://schemas.microsoft.com/office/drawing/2014/main" id="{C3DB9F5B-7A5C-8924-991D-751B4F8954FE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33" name="Google Shape;1833;p35">
              <a:extLst>
                <a:ext uri="{FF2B5EF4-FFF2-40B4-BE49-F238E27FC236}">
                  <a16:creationId xmlns:a16="http://schemas.microsoft.com/office/drawing/2014/main" id="{21C4CD4B-305B-5DF8-7CD1-806C25D15CDB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5">
              <a:extLst>
                <a:ext uri="{FF2B5EF4-FFF2-40B4-BE49-F238E27FC236}">
                  <a16:creationId xmlns:a16="http://schemas.microsoft.com/office/drawing/2014/main" id="{DEFD32DA-8C39-BE9E-4518-ADCBF4CD763D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5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E63962FB-33DA-F6EE-93CC-BF2EEDAC63A2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5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947CF1AF-12C1-2FB1-E8ED-468925D6AF5D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5">
              <a:extLst>
                <a:ext uri="{FF2B5EF4-FFF2-40B4-BE49-F238E27FC236}">
                  <a16:creationId xmlns:a16="http://schemas.microsoft.com/office/drawing/2014/main" id="{B0436858-CFFE-B7C2-B24D-F2E61462E226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38" name="Google Shape;1838;p35">
              <a:extLst>
                <a:ext uri="{FF2B5EF4-FFF2-40B4-BE49-F238E27FC236}">
                  <a16:creationId xmlns:a16="http://schemas.microsoft.com/office/drawing/2014/main" id="{E676B546-77B3-9357-B337-F85610EDABFC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1839" name="Google Shape;1839;p35">
                <a:extLst>
                  <a:ext uri="{FF2B5EF4-FFF2-40B4-BE49-F238E27FC236}">
                    <a16:creationId xmlns:a16="http://schemas.microsoft.com/office/drawing/2014/main" id="{F6FB94AF-2E85-093E-1BF7-4573536C7C7F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35">
                <a:extLst>
                  <a:ext uri="{FF2B5EF4-FFF2-40B4-BE49-F238E27FC236}">
                    <a16:creationId xmlns:a16="http://schemas.microsoft.com/office/drawing/2014/main" id="{55441143-C55A-13DE-C590-311DADA8B96C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Google Shape;2780;p50">
            <a:extLst>
              <a:ext uri="{FF2B5EF4-FFF2-40B4-BE49-F238E27FC236}">
                <a16:creationId xmlns:a16="http://schemas.microsoft.com/office/drawing/2014/main" id="{A909C59C-BFF3-1CCF-2E4E-BDC0174083FE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l="16667" r="16667"/>
          <a:stretch/>
        </p:blipFill>
        <p:spPr>
          <a:xfrm>
            <a:off x="4546500" y="1502903"/>
            <a:ext cx="2743200" cy="2743200"/>
          </a:xfrm>
          <a:prstGeom prst="roundRect">
            <a:avLst>
              <a:gd name="adj" fmla="val 16667"/>
            </a:avLst>
          </a:prstGeom>
        </p:spPr>
      </p:pic>
      <p:pic>
        <p:nvPicPr>
          <p:cNvPr id="2" name="Picture 1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E0AF8066-6C00-3BFE-9472-3FCF4D6AD4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717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6">
          <a:extLst>
            <a:ext uri="{FF2B5EF4-FFF2-40B4-BE49-F238E27FC236}">
              <a16:creationId xmlns:a16="http://schemas.microsoft.com/office/drawing/2014/main" id="{D4A7E627-F25A-3548-2244-AB776E8D8A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screenshot">
            <a:extLst>
              <a:ext uri="{FF2B5EF4-FFF2-40B4-BE49-F238E27FC236}">
                <a16:creationId xmlns:a16="http://schemas.microsoft.com/office/drawing/2014/main" id="{4D4BA2F4-2467-5084-3C6C-2720E86444FA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41120"/>
          <a:stretch/>
        </p:blipFill>
        <p:spPr bwMode="auto">
          <a:xfrm>
            <a:off x="401246" y="500270"/>
            <a:ext cx="7206457" cy="424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57" name="Google Shape;1757;p33">
            <a:extLst>
              <a:ext uri="{FF2B5EF4-FFF2-40B4-BE49-F238E27FC236}">
                <a16:creationId xmlns:a16="http://schemas.microsoft.com/office/drawing/2014/main" id="{5E351536-7716-710E-48FB-CAFEA9C8D3BC}"/>
              </a:ext>
            </a:extLst>
          </p:cNvPr>
          <p:cNvSpPr/>
          <p:nvPr/>
        </p:nvSpPr>
        <p:spPr>
          <a:xfrm flipH="1">
            <a:off x="821528" y="1047218"/>
            <a:ext cx="1313100" cy="1313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33">
            <a:extLst>
              <a:ext uri="{FF2B5EF4-FFF2-40B4-BE49-F238E27FC236}">
                <a16:creationId xmlns:a16="http://schemas.microsoft.com/office/drawing/2014/main" id="{E754EFED-2664-5755-0167-40F67610D3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1529" y="2728275"/>
            <a:ext cx="5967198" cy="84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>
                    <a:lumMod val="10000"/>
                  </a:schemeClr>
                </a:solidFill>
              </a:rPr>
              <a:t>About Us</a:t>
            </a:r>
          </a:p>
        </p:txBody>
      </p:sp>
      <p:sp>
        <p:nvSpPr>
          <p:cNvPr id="1759" name="Google Shape;1759;p33">
            <a:extLst>
              <a:ext uri="{FF2B5EF4-FFF2-40B4-BE49-F238E27FC236}">
                <a16:creationId xmlns:a16="http://schemas.microsoft.com/office/drawing/2014/main" id="{69FD781D-C272-BEF1-0A4E-235E8032D18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21525" y="3715424"/>
            <a:ext cx="5199300" cy="4662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Hello, from Green Sky Games!</a:t>
            </a:r>
            <a:endParaRPr dirty="0"/>
          </a:p>
        </p:txBody>
      </p:sp>
      <p:sp>
        <p:nvSpPr>
          <p:cNvPr id="1760" name="Google Shape;1760;p33">
            <a:extLst>
              <a:ext uri="{FF2B5EF4-FFF2-40B4-BE49-F238E27FC236}">
                <a16:creationId xmlns:a16="http://schemas.microsoft.com/office/drawing/2014/main" id="{F26644C6-E23D-3E59-8A19-4A151595ACD1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821528" y="1240418"/>
            <a:ext cx="1313100" cy="926700"/>
          </a:xfrm>
          <a:prstGeom prst="rect">
            <a:avLst/>
          </a:prstGeom>
        </p:spPr>
        <p:txBody>
          <a:bodyPr spcFirstLastPara="1" wrap="square" lIns="91425" tIns="2651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1761" name="Google Shape;1761;p33">
            <a:extLst>
              <a:ext uri="{FF2B5EF4-FFF2-40B4-BE49-F238E27FC236}">
                <a16:creationId xmlns:a16="http://schemas.microsoft.com/office/drawing/2014/main" id="{967B373B-53C7-2C1F-8577-F0DD631AB8F6}"/>
              </a:ext>
            </a:extLst>
          </p:cNvPr>
          <p:cNvGrpSpPr/>
          <p:nvPr/>
        </p:nvGrpSpPr>
        <p:grpSpPr>
          <a:xfrm>
            <a:off x="8280450" y="1473987"/>
            <a:ext cx="406500" cy="322800"/>
            <a:chOff x="8280450" y="1473987"/>
            <a:chExt cx="406500" cy="322800"/>
          </a:xfrm>
        </p:grpSpPr>
        <p:sp>
          <p:nvSpPr>
            <p:cNvPr id="1762" name="Google Shape;1762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FC40DBD3-5A35-B8CD-27C1-B89859B09E65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53848E45-1AA3-C1D9-4F4D-6B25DC8B5F50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93663CC4-404A-1FB9-2BD7-92508ED1C460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48ECCBDF-C0EF-7623-9A19-7D4DF925A41E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33">
            <a:extLst>
              <a:ext uri="{FF2B5EF4-FFF2-40B4-BE49-F238E27FC236}">
                <a16:creationId xmlns:a16="http://schemas.microsoft.com/office/drawing/2014/main" id="{42ABCD30-1AB3-947A-DC3D-322750E5F544}"/>
              </a:ext>
            </a:extLst>
          </p:cNvPr>
          <p:cNvGrpSpPr/>
          <p:nvPr/>
        </p:nvGrpSpPr>
        <p:grpSpPr>
          <a:xfrm>
            <a:off x="8280450" y="3346713"/>
            <a:ext cx="406500" cy="322800"/>
            <a:chOff x="8280450" y="1473987"/>
            <a:chExt cx="406500" cy="322800"/>
          </a:xfrm>
        </p:grpSpPr>
        <p:sp>
          <p:nvSpPr>
            <p:cNvPr id="1767" name="Google Shape;1767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A2685BA4-AE58-C724-0DBF-7219232FB75E}"/>
                </a:ext>
              </a:extLst>
            </p:cNvPr>
            <p:cNvSpPr/>
            <p:nvPr/>
          </p:nvSpPr>
          <p:spPr>
            <a:xfrm>
              <a:off x="8448000" y="1473987"/>
              <a:ext cx="71400" cy="3228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26ADFD98-7759-DC15-5BAE-B55B0BF005E9}"/>
                </a:ext>
              </a:extLst>
            </p:cNvPr>
            <p:cNvSpPr/>
            <p:nvPr/>
          </p:nvSpPr>
          <p:spPr>
            <a:xfrm>
              <a:off x="8280450" y="1544187"/>
              <a:ext cx="406500" cy="1824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7333208E-157E-5822-5361-3A51CB80C40B}"/>
                </a:ext>
              </a:extLst>
            </p:cNvPr>
            <p:cNvSpPr/>
            <p:nvPr/>
          </p:nvSpPr>
          <p:spPr>
            <a:xfrm>
              <a:off x="8326350" y="1580037"/>
              <a:ext cx="314700" cy="1107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3">
              <a:hlinkClick r:id="rId4" action="ppaction://hlinksldjump"/>
              <a:extLst>
                <a:ext uri="{FF2B5EF4-FFF2-40B4-BE49-F238E27FC236}">
                  <a16:creationId xmlns:a16="http://schemas.microsoft.com/office/drawing/2014/main" id="{42236594-CF06-367C-4157-93CD1BD086C0}"/>
                </a:ext>
              </a:extLst>
            </p:cNvPr>
            <p:cNvSpPr/>
            <p:nvPr/>
          </p:nvSpPr>
          <p:spPr>
            <a:xfrm>
              <a:off x="8346450" y="1597737"/>
              <a:ext cx="274500" cy="753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1" name="Google Shape;1771;p33">
            <a:extLst>
              <a:ext uri="{FF2B5EF4-FFF2-40B4-BE49-F238E27FC236}">
                <a16:creationId xmlns:a16="http://schemas.microsoft.com/office/drawing/2014/main" id="{0E6343ED-B1FC-CE70-B67C-68260195DABA}"/>
              </a:ext>
            </a:extLst>
          </p:cNvPr>
          <p:cNvGrpSpPr/>
          <p:nvPr/>
        </p:nvGrpSpPr>
        <p:grpSpPr>
          <a:xfrm>
            <a:off x="8065601" y="2153651"/>
            <a:ext cx="836197" cy="836197"/>
            <a:chOff x="8065601" y="2153651"/>
            <a:chExt cx="836197" cy="836197"/>
          </a:xfrm>
        </p:grpSpPr>
        <p:grpSp>
          <p:nvGrpSpPr>
            <p:cNvPr id="1772" name="Google Shape;1772;p33">
              <a:extLst>
                <a:ext uri="{FF2B5EF4-FFF2-40B4-BE49-F238E27FC236}">
                  <a16:creationId xmlns:a16="http://schemas.microsoft.com/office/drawing/2014/main" id="{CD17289A-1C77-B142-93CD-33053B513E89}"/>
                </a:ext>
              </a:extLst>
            </p:cNvPr>
            <p:cNvGrpSpPr/>
            <p:nvPr/>
          </p:nvGrpSpPr>
          <p:grpSpPr>
            <a:xfrm>
              <a:off x="8065601" y="2153651"/>
              <a:ext cx="836197" cy="836197"/>
              <a:chOff x="1956755" y="2080370"/>
              <a:chExt cx="724106" cy="724106"/>
            </a:xfrm>
          </p:grpSpPr>
          <p:sp>
            <p:nvSpPr>
              <p:cNvPr id="1773" name="Google Shape;1773;p33">
                <a:extLst>
                  <a:ext uri="{FF2B5EF4-FFF2-40B4-BE49-F238E27FC236}">
                    <a16:creationId xmlns:a16="http://schemas.microsoft.com/office/drawing/2014/main" id="{9E07DB6E-F6D3-A883-E808-11F5BBAC6FD7}"/>
                  </a:ext>
                </a:extLst>
              </p:cNvPr>
              <p:cNvSpPr/>
              <p:nvPr/>
            </p:nvSpPr>
            <p:spPr>
              <a:xfrm>
                <a:off x="2118414" y="2080370"/>
                <a:ext cx="400804" cy="724106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6326" extrusionOk="0">
                    <a:moveTo>
                      <a:pt x="1" y="0"/>
                    </a:moveTo>
                    <a:lnTo>
                      <a:pt x="133" y="3157"/>
                    </a:lnTo>
                    <a:lnTo>
                      <a:pt x="1" y="6326"/>
                    </a:lnTo>
                    <a:lnTo>
                      <a:pt x="2929" y="6326"/>
                    </a:lnTo>
                    <a:lnTo>
                      <a:pt x="2796" y="3157"/>
                    </a:lnTo>
                    <a:lnTo>
                      <a:pt x="292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33">
                <a:extLst>
                  <a:ext uri="{FF2B5EF4-FFF2-40B4-BE49-F238E27FC236}">
                    <a16:creationId xmlns:a16="http://schemas.microsoft.com/office/drawing/2014/main" id="{CDF49A67-08EC-AF65-8231-67B03C1AA948}"/>
                  </a:ext>
                </a:extLst>
              </p:cNvPr>
              <p:cNvSpPr/>
              <p:nvPr/>
            </p:nvSpPr>
            <p:spPr>
              <a:xfrm>
                <a:off x="1956755" y="2240509"/>
                <a:ext cx="724106" cy="403829"/>
              </a:xfrm>
              <a:custGeom>
                <a:avLst/>
                <a:gdLst/>
                <a:ahLst/>
                <a:cxnLst/>
                <a:rect l="l" t="t" r="r" b="b"/>
                <a:pathLst>
                  <a:path w="6326" h="2929" extrusionOk="0">
                    <a:moveTo>
                      <a:pt x="0" y="1"/>
                    </a:moveTo>
                    <a:lnTo>
                      <a:pt x="0" y="2929"/>
                    </a:lnTo>
                    <a:lnTo>
                      <a:pt x="3157" y="2796"/>
                    </a:lnTo>
                    <a:lnTo>
                      <a:pt x="6326" y="2929"/>
                    </a:lnTo>
                    <a:lnTo>
                      <a:pt x="6326" y="1"/>
                    </a:lnTo>
                    <a:lnTo>
                      <a:pt x="3157" y="13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75" name="Google Shape;1775;p33">
              <a:extLst>
                <a:ext uri="{FF2B5EF4-FFF2-40B4-BE49-F238E27FC236}">
                  <a16:creationId xmlns:a16="http://schemas.microsoft.com/office/drawing/2014/main" id="{F773E4B4-8EC6-73A6-6061-B164D1971D64}"/>
                </a:ext>
              </a:extLst>
            </p:cNvPr>
            <p:cNvSpPr/>
            <p:nvPr/>
          </p:nvSpPr>
          <p:spPr>
            <a:xfrm>
              <a:off x="8316010" y="2209691"/>
              <a:ext cx="335268" cy="724106"/>
            </a:xfrm>
            <a:custGeom>
              <a:avLst/>
              <a:gdLst/>
              <a:ahLst/>
              <a:cxnLst/>
              <a:rect l="l" t="t" r="r" b="b"/>
              <a:pathLst>
                <a:path w="2929" h="6326" extrusionOk="0">
                  <a:moveTo>
                    <a:pt x="1" y="0"/>
                  </a:moveTo>
                  <a:lnTo>
                    <a:pt x="133" y="3157"/>
                  </a:lnTo>
                  <a:lnTo>
                    <a:pt x="1" y="6326"/>
                  </a:lnTo>
                  <a:lnTo>
                    <a:pt x="2929" y="6326"/>
                  </a:lnTo>
                  <a:lnTo>
                    <a:pt x="2796" y="3157"/>
                  </a:lnTo>
                  <a:lnTo>
                    <a:pt x="29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3">
              <a:extLst>
                <a:ext uri="{FF2B5EF4-FFF2-40B4-BE49-F238E27FC236}">
                  <a16:creationId xmlns:a16="http://schemas.microsoft.com/office/drawing/2014/main" id="{7239584E-53B4-44E1-F45B-16147E6168A0}"/>
                </a:ext>
              </a:extLst>
            </p:cNvPr>
            <p:cNvSpPr/>
            <p:nvPr/>
          </p:nvSpPr>
          <p:spPr>
            <a:xfrm>
              <a:off x="8121649" y="2404052"/>
              <a:ext cx="724106" cy="335268"/>
            </a:xfrm>
            <a:custGeom>
              <a:avLst/>
              <a:gdLst/>
              <a:ahLst/>
              <a:cxnLst/>
              <a:rect l="l" t="t" r="r" b="b"/>
              <a:pathLst>
                <a:path w="6326" h="2929" extrusionOk="0">
                  <a:moveTo>
                    <a:pt x="0" y="1"/>
                  </a:moveTo>
                  <a:lnTo>
                    <a:pt x="0" y="2929"/>
                  </a:lnTo>
                  <a:lnTo>
                    <a:pt x="3157" y="2796"/>
                  </a:lnTo>
                  <a:lnTo>
                    <a:pt x="6326" y="2929"/>
                  </a:lnTo>
                  <a:lnTo>
                    <a:pt x="6326" y="1"/>
                  </a:lnTo>
                  <a:lnTo>
                    <a:pt x="3157" y="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3">
              <a:hlinkClick r:id="" action="ppaction://hlinkshowjump?jump=nextslide"/>
              <a:extLst>
                <a:ext uri="{FF2B5EF4-FFF2-40B4-BE49-F238E27FC236}">
                  <a16:creationId xmlns:a16="http://schemas.microsoft.com/office/drawing/2014/main" id="{4E7F887E-0D26-3200-E56B-7C6D7B8C3538}"/>
                </a:ext>
              </a:extLst>
            </p:cNvPr>
            <p:cNvSpPr/>
            <p:nvPr/>
          </p:nvSpPr>
          <p:spPr>
            <a:xfrm>
              <a:off x="8700842" y="2499287"/>
              <a:ext cx="91114" cy="133924"/>
            </a:xfrm>
            <a:custGeom>
              <a:avLst/>
              <a:gdLst/>
              <a:ahLst/>
              <a:cxnLst/>
              <a:rect l="l" t="t" r="r" b="b"/>
              <a:pathLst>
                <a:path w="796" h="1170" extrusionOk="0">
                  <a:moveTo>
                    <a:pt x="1" y="0"/>
                  </a:moveTo>
                  <a:lnTo>
                    <a:pt x="1" y="1169"/>
                  </a:lnTo>
                  <a:lnTo>
                    <a:pt x="796" y="57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3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D8ECA48B-8CE4-F937-9C9A-8C7D32292661}"/>
                </a:ext>
              </a:extLst>
            </p:cNvPr>
            <p:cNvSpPr/>
            <p:nvPr/>
          </p:nvSpPr>
          <p:spPr>
            <a:xfrm>
              <a:off x="8179568" y="2499287"/>
              <a:ext cx="92488" cy="133924"/>
            </a:xfrm>
            <a:custGeom>
              <a:avLst/>
              <a:gdLst/>
              <a:ahLst/>
              <a:cxnLst/>
              <a:rect l="l" t="t" r="r" b="b"/>
              <a:pathLst>
                <a:path w="808" h="1170" extrusionOk="0">
                  <a:moveTo>
                    <a:pt x="807" y="0"/>
                  </a:moveTo>
                  <a:lnTo>
                    <a:pt x="0" y="579"/>
                  </a:lnTo>
                  <a:lnTo>
                    <a:pt x="807" y="1169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3">
              <a:extLst>
                <a:ext uri="{FF2B5EF4-FFF2-40B4-BE49-F238E27FC236}">
                  <a16:creationId xmlns:a16="http://schemas.microsoft.com/office/drawing/2014/main" id="{A1094333-977D-D9E4-763C-2467E2F66D91}"/>
                </a:ext>
              </a:extLst>
            </p:cNvPr>
            <p:cNvSpPr/>
            <p:nvPr/>
          </p:nvSpPr>
          <p:spPr>
            <a:xfrm>
              <a:off x="8416749" y="2504724"/>
              <a:ext cx="133904" cy="133925"/>
            </a:xfrm>
            <a:custGeom>
              <a:avLst/>
              <a:gdLst/>
              <a:ahLst/>
              <a:cxnLst/>
              <a:rect l="l" t="t" r="r" b="b"/>
              <a:pathLst>
                <a:path w="1375" h="1375" extrusionOk="0">
                  <a:moveTo>
                    <a:pt x="688" y="1"/>
                  </a:moveTo>
                  <a:cubicBezTo>
                    <a:pt x="314" y="1"/>
                    <a:pt x="1" y="314"/>
                    <a:pt x="1" y="688"/>
                  </a:cubicBezTo>
                  <a:cubicBezTo>
                    <a:pt x="1" y="1073"/>
                    <a:pt x="314" y="1374"/>
                    <a:pt x="688" y="1374"/>
                  </a:cubicBezTo>
                  <a:cubicBezTo>
                    <a:pt x="1073" y="1374"/>
                    <a:pt x="1374" y="1073"/>
                    <a:pt x="1374" y="688"/>
                  </a:cubicBezTo>
                  <a:cubicBezTo>
                    <a:pt x="1374" y="314"/>
                    <a:pt x="1073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80" name="Google Shape;1780;p33">
              <a:extLst>
                <a:ext uri="{FF2B5EF4-FFF2-40B4-BE49-F238E27FC236}">
                  <a16:creationId xmlns:a16="http://schemas.microsoft.com/office/drawing/2014/main" id="{5AB49A22-00A2-A94A-0425-B5E8E5EE434D}"/>
                </a:ext>
              </a:extLst>
            </p:cNvPr>
            <p:cNvGrpSpPr/>
            <p:nvPr/>
          </p:nvGrpSpPr>
          <p:grpSpPr>
            <a:xfrm>
              <a:off x="8411245" y="2263375"/>
              <a:ext cx="133810" cy="611129"/>
              <a:chOff x="2246360" y="2134049"/>
              <a:chExt cx="133810" cy="611129"/>
            </a:xfrm>
          </p:grpSpPr>
          <p:sp>
            <p:nvSpPr>
              <p:cNvPr id="1781" name="Google Shape;1781;p33">
                <a:extLst>
                  <a:ext uri="{FF2B5EF4-FFF2-40B4-BE49-F238E27FC236}">
                    <a16:creationId xmlns:a16="http://schemas.microsoft.com/office/drawing/2014/main" id="{015D0443-E119-D7DF-0AE5-9891982C718D}"/>
                  </a:ext>
                </a:extLst>
              </p:cNvPr>
              <p:cNvSpPr/>
              <p:nvPr/>
            </p:nvSpPr>
            <p:spPr>
              <a:xfrm>
                <a:off x="2246360" y="2134049"/>
                <a:ext cx="133810" cy="91229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7" extrusionOk="0">
                    <a:moveTo>
                      <a:pt x="579" y="1"/>
                    </a:moveTo>
                    <a:lnTo>
                      <a:pt x="0" y="796"/>
                    </a:lnTo>
                    <a:lnTo>
                      <a:pt x="1169" y="796"/>
                    </a:lnTo>
                    <a:lnTo>
                      <a:pt x="57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33">
                <a:extLst>
                  <a:ext uri="{FF2B5EF4-FFF2-40B4-BE49-F238E27FC236}">
                    <a16:creationId xmlns:a16="http://schemas.microsoft.com/office/drawing/2014/main" id="{7C5F6FBF-D65A-A5A5-F3C3-3E152D7D72A1}"/>
                  </a:ext>
                </a:extLst>
              </p:cNvPr>
              <p:cNvSpPr/>
              <p:nvPr/>
            </p:nvSpPr>
            <p:spPr>
              <a:xfrm>
                <a:off x="2246360" y="2654063"/>
                <a:ext cx="133810" cy="9111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796" extrusionOk="0">
                    <a:moveTo>
                      <a:pt x="0" y="0"/>
                    </a:moveTo>
                    <a:lnTo>
                      <a:pt x="579" y="796"/>
                    </a:lnTo>
                    <a:lnTo>
                      <a:pt x="1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 descr="A green logo on a black background&#10;&#10;AI-generated content may be incorrect.">
            <a:extLst>
              <a:ext uri="{FF2B5EF4-FFF2-40B4-BE49-F238E27FC236}">
                <a16:creationId xmlns:a16="http://schemas.microsoft.com/office/drawing/2014/main" id="{68DF17D2-BB7F-6916-B06D-3322D08B04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9679" y="-11479"/>
            <a:ext cx="1410752" cy="11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621699"/>
      </p:ext>
    </p:extLst>
  </p:cSld>
  <p:clrMapOvr>
    <a:masterClrMapping/>
  </p:clrMapOvr>
</p:sld>
</file>

<file path=ppt/theme/theme1.xml><?xml version="1.0" encoding="utf-8"?>
<a:theme xmlns:a="http://schemas.openxmlformats.org/drawingml/2006/main" name="Y2K Console Style MK Campaign by Slidesgo">
  <a:themeElements>
    <a:clrScheme name="Simple Light">
      <a:dk1>
        <a:srgbClr val="252526"/>
      </a:dk1>
      <a:lt1>
        <a:srgbClr val="A2B660"/>
      </a:lt1>
      <a:dk2>
        <a:srgbClr val="0367A6"/>
      </a:dk2>
      <a:lt2>
        <a:srgbClr val="0378A6"/>
      </a:lt2>
      <a:accent1>
        <a:srgbClr val="AFBDB8"/>
      </a:accent1>
      <a:accent2>
        <a:srgbClr val="A4B0AB"/>
      </a:accent2>
      <a:accent3>
        <a:srgbClr val="CDD3D1"/>
      </a:accent3>
      <a:accent4>
        <a:srgbClr val="FFFFFF"/>
      </a:accent4>
      <a:accent5>
        <a:srgbClr val="FFFFFF"/>
      </a:accent5>
      <a:accent6>
        <a:srgbClr val="FFFFFF"/>
      </a:accent6>
      <a:hlink>
        <a:srgbClr val="25252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1550</Words>
  <Application>Microsoft Office PowerPoint</Application>
  <PresentationFormat>On-screen Show (16:9)</PresentationFormat>
  <Paragraphs>417</Paragraphs>
  <Slides>63</Slides>
  <Notes>62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1" baseType="lpstr">
      <vt:lpstr>Encode Sans Medium</vt:lpstr>
      <vt:lpstr>Fredoka One</vt:lpstr>
      <vt:lpstr>Press Start 2P</vt:lpstr>
      <vt:lpstr>Palanquin Dark</vt:lpstr>
      <vt:lpstr>Arial</vt:lpstr>
      <vt:lpstr>Roboto Condensed Light</vt:lpstr>
      <vt:lpstr>Encode Sans</vt:lpstr>
      <vt:lpstr>Y2K Console Style MK Campaign by Slidesgo</vt:lpstr>
      <vt:lpstr>Green Sky Games</vt:lpstr>
      <vt:lpstr>04</vt:lpstr>
      <vt:lpstr>Game Story</vt:lpstr>
      <vt:lpstr>BREAKING RED</vt:lpstr>
      <vt:lpstr>— Countless forest animals asked</vt:lpstr>
      <vt:lpstr>OUR GOALS</vt:lpstr>
      <vt:lpstr>The Story of Breaking Red</vt:lpstr>
      <vt:lpstr>The Story of Breaking Red</vt:lpstr>
      <vt:lpstr>About Us</vt:lpstr>
      <vt:lpstr>OUR TEAM</vt:lpstr>
      <vt:lpstr>Storyboard</vt:lpstr>
      <vt:lpstr>Scene 1: Main Menu</vt:lpstr>
      <vt:lpstr>Scene 2: Character creator</vt:lpstr>
      <vt:lpstr>Scene 3: Prologue to game</vt:lpstr>
      <vt:lpstr>Scene 4:Load tutorial scene</vt:lpstr>
      <vt:lpstr>Scene 5: Load forest scene</vt:lpstr>
      <vt:lpstr>Scene 6: Load lake scene</vt:lpstr>
      <vt:lpstr>Scene 7: Load Lumberyard</vt:lpstr>
      <vt:lpstr>Scene 8: Victory screens</vt:lpstr>
      <vt:lpstr>Data Flow Diagrams</vt:lpstr>
      <vt:lpstr>CONTEXT DIAGRAM</vt:lpstr>
      <vt:lpstr>DIAGRAM 0</vt:lpstr>
      <vt:lpstr>Global Use Case</vt:lpstr>
      <vt:lpstr>GLOBAL USE CASE</vt:lpstr>
      <vt:lpstr>Individual Use Case</vt:lpstr>
      <vt:lpstr>Liz–  feature</vt:lpstr>
      <vt:lpstr>Liz Use Case</vt:lpstr>
      <vt:lpstr>Alex–  feature</vt:lpstr>
      <vt:lpstr>Alex Use Case</vt:lpstr>
      <vt:lpstr>Hengyi – SCENE ENGINE</vt:lpstr>
      <vt:lpstr>Hengyi Use Case</vt:lpstr>
      <vt:lpstr>Todd – Feature Diagram 1</vt:lpstr>
      <vt:lpstr>Todd – Feature Diagram 2</vt:lpstr>
      <vt:lpstr>Todd - Use Case Diagram</vt:lpstr>
      <vt:lpstr>Shan – feature</vt:lpstr>
      <vt:lpstr>Shan - Use Case</vt:lpstr>
      <vt:lpstr>name – feature</vt:lpstr>
      <vt:lpstr>name Use Case</vt:lpstr>
      <vt:lpstr>PowerPoint Presentation</vt:lpstr>
      <vt:lpstr>PowerPoint Presentation</vt:lpstr>
      <vt:lpstr>CORE VALUES</vt:lpstr>
      <vt:lpstr>MARKET SHARE</vt:lpstr>
      <vt:lpstr>CORE CUSTOMER AUDIENCE</vt:lpstr>
      <vt:lpstr>COMPETITOR ANALYSIS</vt:lpstr>
      <vt:lpstr>MARKET SEGMENTATION</vt:lpstr>
      <vt:lpstr>STRATEGY</vt:lpstr>
      <vt:lpstr>PRODUCT DESCRIPTION</vt:lpstr>
      <vt:lpstr>$20</vt:lpstr>
      <vt:lpstr>489,300</vt:lpstr>
      <vt:lpstr>A PICTURE IS WORTH A THOUSANDS WORDS</vt:lpstr>
      <vt:lpstr>An image reinforces the concept</vt:lpstr>
      <vt:lpstr>PROMOTION</vt:lpstr>
      <vt:lpstr>ADVERTISING CAMPAIGN 1</vt:lpstr>
      <vt:lpstr>ADVERTISING CAMPAIGN 2</vt:lpstr>
      <vt:lpstr>PREDICTED REACH</vt:lpstr>
      <vt:lpstr>PR OUTREACH</vt:lpstr>
      <vt:lpstr>DIGITAL CONTENT</vt:lpstr>
      <vt:lpstr>BUDGET ALLOCATION</vt:lpstr>
      <vt:lpstr>OUR TEAM</vt:lpstr>
      <vt:lpstr>TIMELINE</vt:lpstr>
      <vt:lpstr>THANKS!</vt:lpstr>
      <vt:lpstr>ALTERNATIVE RESOURCES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darkl</dc:creator>
  <cp:lastModifiedBy>darkl</cp:lastModifiedBy>
  <cp:revision>102</cp:revision>
  <dcterms:modified xsi:type="dcterms:W3CDTF">2025-02-13T19:21:16Z</dcterms:modified>
</cp:coreProperties>
</file>